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5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2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4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7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5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E83E-578D-4DFD-8462-7A29A0999C15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89EF-D4FD-4C5F-9762-D56E1F4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xWVIUEt6xAMDTM&amp;tbnid=tJg_YLtGLFwd4M:&amp;ved=0CAUQjRw&amp;url=http://eofdreams.com/throne.html&amp;ei=WHO6U7nOJMiS7AaLyIHQCQ&amp;bvm=bv.70138588,d.ZGU&amp;psig=AFQjCNGanXiI5y2OTrC4N01s26ATDE7OjQ&amp;ust=14048145192073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8000" dirty="0" smtClean="0">
                <a:latin typeface="Californian FB" panose="0207040306080B030204" pitchFamily="18" charset="0"/>
              </a:rPr>
              <a:t>Catchphrase</a:t>
            </a:r>
            <a:endParaRPr lang="en-GB" sz="8000" dirty="0"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31236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 the questions to reveal blocks of a picture. Whoever guesses the correct answer for the picture wins! The picture can be a book, a film or a TV show.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4/46/A_Game_Of_Thrones_board_game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0238"/>
            <a:ext cx="3860428" cy="40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xQVFRQXGBYVFhUXFRQUFRYYFBUWFxQUFRUYHCggGBolHBQUITEhJSkrLi4uFx8zODMsNygtLisBCgoKDg0OGxAQGywlICYsLCwsLCwuLCwsLDAsLCwsLCwsLCwsLCwsLCwsLCwsLCwsLCwsLCwsLCwsLCwsLCwsLP/AABEIALcBEwMBIgACEQEDEQH/xAAcAAACAgMBAQAAAAAAAAAAAAAEBQMGAAIHAQj/xAA/EAACAQIFAQYDBgMHBAMBAAABAgADEQQFEiExQQYTIlFhcTKBkRRCUqGxwQcj0RUzYnLh8PEkQ4KSU6LDFv/EABoBAAMBAQEBAAAAAAAAAAAAAAIDBAEFAAb/xAAuEQACAgEEAQIFBAIDAQAAAAAAAQIDEQQSITFBE1EFFCJxkTJhgcGhsSNC4RX/2gAMAwEAAhEDEQA/AOvkzXTNiAJC9WfOTtLUs9GtQSBp6zXki04nEpMcvpB2SbookjKYNWuOkOGYPoL9SPagF5oWtN8DhmY3b5Ce5piqdOwYgE8es2d8YcoCPL2lX7S5EMQLHj0NpRcb2AI+EmdTrZmg22gj4oeU2rUuXKYFumWeUcswfZyrh31Dfz2nQ8jx50gEWhFV1MG0KOI2yyU44yMpSr6Q/XEC0gqsTxFuHrXNhGAe0jWmbeR6tS8Ef2bqTIK4tPMXi/wwFdTesY4zjwgd8ZElStIRq85KcHU/DNHR15Uwd1i5PYg+yCsDAKoPlD62MVRvAVzVL32hLUXLyW1/DfUjuiiShhC3Ikz5aLQrLM0pvsCCZLjKgnqviGoU8CbdLCKwyu1sCL7ASCrlojGu+/MGq1G6TrL4o12Q/KN9MUVsu8oKcCY6e9txIhUEtq+JVy7JrNNZECo5ZqHEPw2ULTF7QvC1LGRY3GXMm+I3xnH6WdT4FRJ2uUvANjWCqTOe5njC1QheBLX2hxtkPtK/2fwoc3MRoK+dzOh8c1DjBVryT5Ll71WAttOiZbkChRtF2VU1px+mdKBadK1yfR8zCXuB5llCKp2E59m9MBrCWztFn+xC8yi1nLG5hUwl2zZT9jW0yaWmR+096n7H1C7SIzbQTM+zeZnzPpoqykeUiLxgqi0E+zC0HrU6g4IPvHV4h4yBL6vIeQJHVpgxHUxVYHgfWTYTFVDfVtF26mCixipkb53nSYWkXY8dOpPQCcXzvtPWr1u9Jtb4VHAH7xr/ABJzUvXFO/hUXt6mU/DsNYvxJdPXmG+Q6MVF4XZe+zmbGu1mFrS2V0AlHy/EpSZWUiWynihUAN+kXClybcFhDbpxhhS7JxThFHLmbgTXK7M4B4lyoUVttHVUOx9iJ2qKKtTyxkM2q4V22tLO1IdYuxeLRIx1OACs3eBRSyY3u3HlGmHoIuwAnneu48It6mEYXC6dzuYzbtPNo3WkvURPn2Npotri8Z5jTZlITY+c5t2uw/2TTUqOWubb+fO01tJccjKKvVltzj7ijtYjsupb2lLbFMOpluxXaqnUXSbStZn3ZUss9Vnpo77r9OpbZLj9xx2FxVma53MuWKxQ6czlfZzFhX3NpfsJXVrWaevhifRxJPd9WQxE384WiCbYfB6hsZ5VwLiR2UPsOFmOGQ1lECq4f0hTU2E0dgBE5cR7aYC4txFuK1A9ZYcHhtRuYwxGXpp3tPS1G3gp0liqbZyrtFV8JgPZvFaG52lr7QZUrkgSrvkjKfCbTr6e6DrxnDIPiMnZdvSyi5Li1Ycweu485VStVeshfEVPWVU2WR85ObbXGXjA8xmkbkxRUxqQeviSRZjFT8yyOokxU9PsS5HIxSzIlvMh+qxe0+tcXmy0uf0gDdq6I5J+kYVMNq5F4HXy5Byg+k4b57LMA79q1Yfy0dvYf1gL9oMS+y0tPq3P0Ea4eko+FRCCAeRA9THC4CUBVhKtS135kz4uwMkqIL8wSthzfzEU61Jchb2mcg7YVf8AqHJ6yutiJfe3nZ13OunyOR5zm1fDVFNmUgy7Twi4JCrLGmMHzBitrxjkucYimB1Xjc2MVUcFosatRKfXSTqb/wBVuZHneMSqVFMGyi2oixPraOjBdIntu3Lvk7x2Rpiqgc1EJ8lYXHvLPis4SiLarnyG5nycld1+FmX2Zh+hnQv4TY9nxPc1GLd4LgsSxuvS59ID03prKDhc5vEjqtbM69U+Hwj84dgcpJOqoST6wmvVo4ZCzsFA6mUjMe3NXEsaWCTbg1T8I9vOJk0lllEU3xEu2YZ7Qw48bqPS8X1u2uHAuTt52lUwfZvSe9xLmpU5u3A9h0hGLopU2C7SN6xOWIrK9x60yxlvkMxv8ScOo8Opj6Azm3bztI+MK3Uqqm4B5lsbJad9gPpKb27phCqiUVWxlJJIZXS4NuXsVTTD6OWvUCgcEi8WXM6L2ewf8lTseJTfNwSaM3ZTwMMu7BYc0gTs1uQYDjOxzI38qswHkd4zLuRpBK+sNXLzp/vDf1kj1qh+oXGjehJljYrDvZnV1+hl2pZmugF9ryoZrgWRbmp+kqObdrKpbSlgq7e8ONvrr/jKKNPXDLtfBf8AF5zT7zTtMqaWnJXzKo9RWJ3v0l2pYo6Qb72ibtO4tN+TJzrcmq84/cejEsuwkOKzNyLWif8AtBh1vNWzQjkQVp63zjkBWzRtVc33vIKjzKmaqYNWxgHEaqX4Ad68kGJaLqzekKqY5TBalYHiPhFoDepSQpx4gUPxvEAl9fQjUL6zYLMmsyGTn2OG8p5VYEeK05bX7eZk21PAFT5sf+IjxyZzijapU7sH7qHSB9N/znOgveSGtNc4Oq5hmmGpEA1UBJsBqF7+0gxGZLbbf2nM8n/hqzVA1WqxYG5PX6mXohaQ0IL22ufSLsohKWUMhZJLk0qO7G9v2k1Jyo1O3ygyd7UbSn5cCP8AA5Cq+KqdRG+/AhKKMcgFMOa42Ww8yP0nEu3HaValWrRoKgoglC+nxuVO7A9BcTsX8QO032bBVzR2bToVvIv4QR7XnzaBKaKl2T3zfRrxPVa09tPNMrJjaNMoxj0KqVafxqbj9LRVG2UUwXpg8Fhf6xc+gq+y40vtGPqa8U5CXuE4X6dZecAadFAKaiC0MCHFqS32jDBdnXG5a3tOTbUrX9R1IWzguEAPiqrtdht5T2piyDuu0eNkoAu1Q/lF1SnSvYvAenguAo3WICXGpfylB/iA4NRbbzpGJ7OrUXUht7dZU8fggDpqJv6xlcFXLcH67xyjmesQ/BZ/WpbK3h8jLFicioseLSGj2NFR9KN0JlqtrfZPOU3whl2f7XI9xW8O2x6RiM4psTofbpyJzrF5TURipHBI29J7TwldeFaZLTwn0LVsonShRWqrM7+EDz2nMsyQLUcKdQubGH5nmdQUxSJt+L194kLQdPS45Z0b7IQrVfntv+iSnU0kHylwy69ZAy/SUsmXT+HuJA1qbeYvN1f017vYlqW+W0e5b2fdlLMCB0ibN8JoJ8pY8T2uq0fBUo3U7ArY3guJqpVW702W/ntExWUnHB5vDwylVm2gj4gjrLRisoUg6AT9DKrmdAod1YfKU188C7Eu8kb4mRipYwTVeegmUbCaMuchFd7iCz13kd5sY4Cssyze88mt5kLAvcfVlfFH8I+UEeqD0IMnqmCVnnMSS6Kst9h2II7q9M2I+I+kr9Y/4h9Y3wWKWzI5srCKMblZUarAr+Ibj5zQS29naKiiCLEnkwnMqBqJpDabnc+nlOXZrUxKoDhK7UnAOwtpYHoQb/WVGpi83PNWp/7j9oUY5XYLlhnQv4q5OoyysQ12U0297Ot/yvOAy4YvLcbWUitUJB/E5YfSD9l+wmKxhuF7qlexq1AQNudC8ufbb1joWRqg3JoRNSnLhFXYzVTPoXs92DwmEAIQVanWrUAZv/EcIPYfMwLtd2RwLqatXTQI5dbLf00/ePtvI/8A61e/btePf/wetFLGWzhTCMchxyJXptUNkBudryfPKNLdMOGZR94jxNbrYcCIxTM6MWrIc8CHB1ywjtOG7f4aigZfEpaxI+IA9bR+naFq4VsLoqKefF4h7ifPRva0kwdZ0N6bsh81Yr+kV8sscMcr3no+jkWq2zp873E3GXqD8IM49hcZmop61rsUHF3Uk+wIuZE+f5r+Op9F/pI/k4Zznn7j/WfszuArIi7kKPfaUntP2pwbVUpawSTuy7hfczmtfC4/EH+Y1Qj/ABPYfQQzLeyFiDUYedh/WNkqor6pfgyMpt/SvyXephaf3agI8zGGVItNXe6sxFlAMR08tcjwhj8v3nr5RXAuKb/Lf9JGo+UUOQNjKbK12Q8345+cl/tRDytvlCKBxNraCR5ODBq4Ivqw/wBDKKdQ6nhYEW6b1Vl5K/mmT0azFg5VjEeK7N1lICWe/FpcHpUXH36Z9dxCMCjoB3T02txfwmUvWPb+lZ/AlaZ7uZPH5OdYrLK1PZ0YfK8ioVWQ3BKn6TqrZhUH95RDeoswlbzqnTrkXQJ7cxNernJ4sj/KHzphFZhIrdfOKzganJtxCEz+uxUM5IHTiT/2bo+Ahh5ET2liEW/eYf2IPWUJwxiKENyzyy55HjlWmCwsT1PWNkfD1tmC39QJSMH2yooAGok2mYntnQLBloG49bCIWnnGXHQ31o47HXaDsXS0l6dlI39JQcbg9AtyfSMM47Z1q66FARPIbn6wLK8OzXJP15lUK5rsnsth4FTU5qUj2rlo8xBKmAI9Y9Z9hGY+4stMhhwh8pk0zKPp0n/fSB1TGHct1HPU7ATHwqE8n0Y2+tvKc5Rb6Ra5JdiOql5LSxqhDTYGx5IPkbiRYtSpIYWINv8AUQCq/wDvpBPMnq4WkTcVLe4/e8DxGWPpJp2qAdEO/wBDATWaqSKdtjZnPwKfI/ib/CN/1lkyy60dBuoAJFU2BqHyKDe19rji0KMctICTwsldORVju638kVlNv85B/ISt4vOMRQrOtOrUQKSNOolRba2k7S9t/u0552ip6a9UNsdTXB877z2pqUcZ5ConlMYp/EPFopuabnzZN/8A6ESn5xntXEMXquWPS/A9FUbATzGP4T7GI3qzKNPDOUg52tDTKs2NCqHADfdZSLgqfiHoduY17VrQrL3+GK6bgMtwrKSPwnkbciVPiSYZSzbAH6SzYlyidzzwwrB5VWq/3dNn/wAo1fpMq5dWQ2ajVB9Ub+kuXZz+Wo10qhD7LoPxbeKw5IHnxLThcxwivq3VhflSoH/koN7+0W7JJ9DFWsdnLsrzFkbcm3kZbsNiNQvz7S4YjLsFjfi7pnsdLIQtS3ntzb6SpYvLjhnNMMCOhsfofXjb1k9uJc45GxTQRhaTubAfSWTJ8HTenWRHTv1C2JtpB3utz12lYwmIK8E/WHJiKIVx3SoWBUlSRe/pwZKsKWWN58Bf2GspPepVN9r7sPqJBiaiIt1d6ZHK6nBPteVjB5Zi2e2FxNRQNyWd1VfexI+VoWMVnFO41LXFj1pVBYdfEAfrCddblxZh/fA/5mb5cPx1/ZacrxFYi5xFrkaUZlYheur1PlGmPzanhqBfEaSQPw2LHoB5mc9w3bLGUCe8wKX6nuHp8dSQCJW+1/aupjnBYBEUbUwSQD1JJtcymrTyb5llEVt/nGGWb/8Aq6eITTpUVGZtrWCrfwgeZtBzUI9pLk/ZBaAVsRUtUIDaEUsVDC4Go2ANj6x3/Z9EoX7sLTvpBY1HqO1r2UKQL236ATz0u3MorEe+f6B+a3NRby/2/sQ0KrBgBUK3632+kYa3uVOmoRuQUud+DtPO6w6eGmNddj4FYggepUE2AHmZG+PNNSinWxJL1LEaj0G3QRW1bkt3H2GbnhvH+T2viGU706Y+QEFqVqTDxKFPTS1/ygowlSqx0qWPPn+Q4nlXLqy/9pvkpj06k+Fn7sU42vt4+yILUb3FMX9f6QSpgEY6rKB5Qs4YggFWDfhKt+VhDsXgNA+D6gj6CbO+WMGQoiuRTTy27KqqPy4jurg6NJAXB1HpJuzzW1KFUtzsp179OONoL2nwNRmDkPYdNDbevEW5NvA3CSyhPVoA7rx+kgZAOsfZHk7VKZdgVv8AD0Ox3No2bKqLKFdgj9NVrE+h6Qt+HgHYmslL0+k8lgq9nxc/zF+v+kye3mbDtdSteC1a1tyfb/iSVj6xTXxhclKI1v1N7JT8i7cD2G58jKlIU60F4vMVC+MgrxZt+eBfn6QE4BKv96rU0/ArMKjDrqBPgHoLN7SWjghTIdm7yr0ciyp6Uk+7/mNz7DaYKvn9ebzdsJeAGpLyRtl5tanp0qNkUEEDrZbfpfrJ6dQVEQFlDqNNibAgEkb2tffiRd/Y368ie4tUqAG4V+t72YdCSBz69RFOt1vdDkJSU1tkNsJhkTcG7/iI49hKP297DPXLYjDuTWO70ySFqWFrrckK2w24PoeWdLCVaZvTdVJ/xrY+69YW+Mr2teix9CUP1BAgb23lp/gPCSwmjgeLd1JV7hhcFSLEHyIgF52DtL2V+1kuaRFX8a10N7dGGneVDEfw9xC9UA82qL+g3MfCcOkKkpMrGEZCy6yQtxqIFzbrYTrvZrG5UiBUejc//IoDkgb31AfrOYJ2cratLKQPPpHdLsQzj+WzagN/CGA9+LD3MKde4KubXsdKOPwGoVExFOm1tIenVUGw6Wva3oRF2OzvBCwfE0KqrfZkVn4P36fO58unM56ew2IJISpQdh91agL/AEF7n0FzBR2Ur3sxRfPdrj3GmLVOemG7X7FxxXb3DUVIwlIs5/7jDSPz3t6RN2XzzFVsXYE1BVJaohAKWVfj0nZbAAX8uYLheyC3/mVT7Kv7k/tLdQy5KVE08J3amolqrOxFVrnxIC3hC7Drc+nE1wUOcZ/g83KS5aX8o1z+pQATutPfX8fd27vTYWuR4dQIPw833O0Bp1hw6Fh5h9JHy6zV8M1Ilai6TseOQeDcbMPUTUMvp+35SCxpvoohmKG+GziiqhNDKo8r7nzJUkkwv7dTbdKgXqbmx+dyD/xKyHJNha3tIcS2k8bSZ6aLfnI9ahpcljzHPlWnpovqc7Xve3qfXyEryZDVqeJqfO5appUe+p7X+Ua08oSkAawJqEBu6U6QgIuNbjctxstreclx2NaoxZrXPlfyt1M6Oj+H4WVwn58s52r12Xj/AAMUppWq0aZYkilTpll2BqIltiR8N9r2iHOMyqELSAFFUYsNyWLEWJLHkbeQhqt3QWs792NylhqqOV50L8xuSBvzF9TFPWqO9I1KSEg6Q7Hc7HSq7DUd9Iva+0brGopRUuEL0cXJuTXLBExNWq6qEFR13DCmW087lhsB77ScYC3x1ULH4gO8dV4t40Fid+l5JjKdZdqne+empqa3vuQDAgzHju7beFmZAfS7AW+shWP+p0XFrmQ8wuGpmktAVlBNUvdHexUoAQSw8TXAsOgJk57LHkVagHTS1j7kwalRKUwxpUyBZgE0XB9Wa3HnJ1zxlXemC17CzUwR5ktq9fWHHkB8DDLzVpsqnXUvuC7EkadidlAXpsT5wnH4+xIqPR0fgsG382Ymw67AGIsHqqFnYtb7u1x6m9rWm9Xs7TqKXK3txcsoJ+RHudor11v2YGei9u7Jvi65ZAcOBY3uUslwNuQNxf8AeC4OrVVr1alRb8Eg/Jb/AAgcnmS0sFXLgXVadgCQaewHChe7G3/lJMzDh7LSfSRbWyiqlj8XhuSPXa5tHqHgVkYYfMNj3zKbHZmplAPYsLEetzBMJlVOo7nEWqIbaPvEbXJ1ryL32gQ0In8pd2IBVL4dvU2aw5A2X5mCVFBNytVf8TKL/wDsqnV9RC2+x7suyCmAANNhsNh+8yc4r50qsVNWoLea7/m15kzZIzKOt9xUr+KpqpUui8Vag/8AzX8/ab6VVQiLpUcAcepJ5J9TGFVSTuRf3glSg3Tf5x2QAGpUA+I7QfvUPDRN2vzDQhXrOX0c4rU2JDnnqbwZOT/QF9K/UdlqAjiDvXnPsN20qWswjfLu0avz1hV2yXE0DKuL6LI+JtzIXxHW8H1BhcTSo21pSpCXWiR8VIlZmNgCx8gCZNTwioveVrgfdT7zf0HrNsJWesSqjRTHRfCPmeWMCy9Qi5MKFO54RDVwLfe0r/mZR+V7wXOsUoRKCMNIAaqV4epckb8kKDbyjCtk6nhiD73/AFi7FZQygk2NpL85XZxuwP8Alpx8EOWZYrI1VydCMBZfjJPFjwo9d/aSZjjTUZTawUBRuS1h+Jjux9TCOzb6nNIj+U4OtegsNn9CD1ipm3ldUFF/uTzeUSpCaUDVxC8KCzADkkCUpksyXtY+lqC3Hhor9WZmP6xLT8XN/wBId2uxYOJIH3FVCfMqN/1iymxO5PtONZzlnSjwkgk0xAK253PyhJJgeISBDs9LotWNr9/TXErsSRTqA/jVfiX0IAi0PuL8QuimjAUQPvVHcn14A+gipzO3ppN1rJyb4pWPAV2zd7oqj/p0A7txuNTqpfU2+9xxtxxFdGoLKNyAdQ3INwLXFoZQxrJ8LEA8i+x9xCqWHGIVxYLVVSyuBYMF3KuBt7GQ36aUVuzkupvi3joWkuN0rVV9/Hz7ET2pi6p0IXpOo6FLfXwwJGPnPWK3sRx6/wBJFtRYrJe4Z9rZdTsyqx2VUFkVQb3tsL/IyTJ6b4hrC5RTdz19h7xapDtoVbk7WBbb1MtmERaFJUQG/wB5vU8kRd1npxwu3/gOuLm8vpBdVV8KsQi8AGwuRt4dQs1v99IclRgNPC9ApWwlU7QZUcUiFH0smqwYbG/qOOJS0xuKokhXcWNtjqXbyh6KuDjw+fIOpnJPlcHTquVm7MH5YMpOkum1iqMysAvpYH1kTd4AipvYnWzMFqMDxpNJAAR/iDX6yip20xA06gptzcEFvK8aYbt0tvFSIPmGuJd6b8k3qRZZqVKqVPfNx6X1C+1xxeB5jmVOhRLmwYjwb21Gxtxby6jqIkxXa5XU7/IrKhmOPaq12N/L0HlCVTfZkrUlwaYjEM7FidybmZIADPI/CJss+rzhfUXgGMw2lSwa0cVadt5Ve3+Y9zh3IPQzmK3LwX7Tj/arOHqVmGq4UkSvtvPXa5JPJmKJWlgS3lm9JYVh0JIC8yFBLR2Wwqnc7wXywlwWPJ8FUFMXF4ydUoDU/iqdF6D1MFZyo8JI9oVl+Xlzqq8esyyxVx+phRi5PgFoYapXbW+w8/2HpGvdqo0oNoRVTaycQfE11prqPM5F107Zf6RbXBQXBpVpKg1sYhxdapiG0oPCPkPcmY9dsRUAJ0rCcexRe7pLt95hyZfptJs+qff+ie27dxHohymm9JmDmmEbZ997ehivFlQ7d38N9r+UjNxsZGxnShHDzkkk88EivCcPiipBHIgBM81xqYqUSw16a4qm+w75d1OwLW5ESYbCOzBAh1dAQQPrI6eJK7g2PpC0zR/xH32k1ml3PhhRucVhrJmKy6ois1gwHxaTe0T1GB+GPcHmBU83B5B6yDEZUrEtRIF9yh/aJs0zr5QVd6n3wwLLs0qUgUID0iblG/VT0MaPhlqjXQN/ND8S+nrFVbDOuxQ/r+kFDlDqUlWHUbTKr5QZtlMZoLqUyNuDJMHjGptqXyIIPBB5Bh1CoMVSZuKqfFb7widzOlCcbYkMouuQXmGXIaRrremL20Hhr/gMAweBepcopa3JhlLHsAFNmXyIuJNUzJyukWVfJdpI9JJy46KfmoqPPYNTxncsf5Wl7WPQkfOG0c+U7Nt8p5UxS1FAqrqI4bhvrA85ypUpLVQkBjaxkd2hS5kv5K6ddu4j+CfMs7GllTk7X6e4lfRb9ZgaEYHDNUYBQTc2vbYe5g11KtYRtlrsfJEyK3xbiC1MFS/B+0sGMyZqZI1r9IAuEF/FVT63hptdMzCfaA6PZxWTvGqd1TuQCfEWI5CryYvXLF17tdAdyB4re0suKxlMURRF3OrVqtYL5hfeKGqLfZffaNjZMW4RG9LO6KAKFew2HgT+syJhWX8KzIO37m5PpusZy/8Ai25FIDoSBK6v8TK56CJu0XaOpih4+IEa2pLKGbljhleM2SaXm6GVMQmTLG2TY802HlE6mFYRCzACJkNizq+U0Qyh23hrVrnbiJcqxZVFUiNBVPQTnWwsbzIsg4JcEuJxoprvKtjMUajXPHSNsRg9ZuzSFsoBGzSjTRqr5k+RNspS4XQlbnaSjvV4v+sd5flYU7m8dfZktxLJahLrkQq2VCliQ/hqrb1/3xA8ywndHzU8H9pc6uWIekHzDKg6geUyOojk11sopaasY/xPZ4jiKMXgXTpeURsjLpinFoFJmpeakyImNQDRMtWSriiOsCLTXXDTFSgmOFzNh1v7z37XTfZ0B9REmuFURpFzE3bccrkfpqXOeM8Lv7DfLmpUGZgxswtpiio9ybcXNoO9S5vN0EZTXsQnUzjKT29eAiityBD8dSp0bBixJ6jj8pHg8CWGrgQ/GVqfc+M6iOD+kXqLnBfSxdFSk/qQsGMoj7rH6wXPM0NbSoBVF4EjSpfcC8lejvciRzsm/wBRXXXCP6QBAPKPez+K1I1H4W3ZSOTE1cC4EfrRTDBSou5HM9UnJ8HrZKK5I8HWYVQrG+9iDvEme0hTrOo4vcfOGtXOrV1veT53hxVprUG79bSrUwxiRNpbM5iIqTEzKjjrvNdUw2kmOS1M9Dr5TyQF55C2g7jslXsdh7/APpF2c9lqC0mIUXtLpUQxXm6XRh6TyYR8/wCIazsPIkTKbyftDhe7ruOhN4uDSrblE27DDTVtCMtzTu3BIiotMmemj3qM6fk3aCnVZeBLo+6jTOBYWsVYEGdQyHOGKC+8m1FDmsIfVb7jnGarWtIUwzhSbyVc2HWSvmKFTxIJaeyKwkUKUWUnNe0dWlU0zfC9tiObxJ2qYGrtEd50K6YuCyieVrUjp2F7ZqeTGtDtLTbqJxzVN0rkcEzz0y8Gq47SM5pnqIJjMdSYdJycY9/xGenHP+IwVp2vIXqplozF11eGBMYDgahPJvDDLYLgRJ8ms8ImTVjDAMvClcMtoGTMR7QZw3IdRd6b56fZKVsZPSmp3E1ptDqnuXInWUem+On0WTJWurA8RFmNAuxVdheMMprgEjzgOZIyOWHB/KR6mLVm5G6aScMMgwNA028W4kuOqE+0hbF35kdaveSyzKWWUrCWCJAWNgLmWXMRekt/iH+7QbL8OKaam+I7/wCkBxWJLHeW6et53EWomsbTQtJcNiivqPKBPUmoqS54fDJVFrlDipg0qqzDZhK6VO4tuI2wmL0+x5hIwispccyC6pw5XRdRbu4l2JKeAYi9pkI+3sNp5Jc2FmKju1SrAsQ15kyGgDmH8QMsB8Q5nPSJkyVVvgmsXJkyZMhijZDvL1kFfwATJkGQyA1LXmdwT6TyZAbwNRT+0dLS14j7yZMjI9CZvkzXPdUyZPGZM1T0NMmTxqY4y07QxjMmQkEzQtNSZkyEYalprqmTJpgahssGFSZMiaO2yzXcKK/YIo1rRvTqiotjzMmRtyTjycyDxPgQY2iUb06Q3I8KGOo9OJkyQIsCszxP3RwIqqPMmTpxWI8EGcy5B2eYDMmQW8IprgpPDJFaG4TGadukyZJ5WNrB0I6WvskIQ72/KZMmSRlPoQP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encrypted-tbn3.gstatic.com/images?q=tbn:ANd9GcTk07SwaA8rJby4iMe5e4LadQG68g8dFC3z6n_fzj30N_iLdL3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26723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k07SwaA8rJby4iMe5e4LadQG68g8dFC3z6n_fzj30N_iLdL3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89" y="2126723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estion 5 Box"/>
          <p:cNvSpPr/>
          <p:nvPr/>
        </p:nvSpPr>
        <p:spPr>
          <a:xfrm>
            <a:off x="6309602" y="4441081"/>
            <a:ext cx="2834398" cy="2444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5.</a:t>
            </a:r>
          </a:p>
          <a:p>
            <a:pPr algn="ctr"/>
            <a:r>
              <a:rPr lang="en-GB" sz="2400" b="1" dirty="0" smtClean="0"/>
              <a:t>Pronounce</a:t>
            </a:r>
          </a:p>
          <a:p>
            <a:pPr algn="ctr"/>
            <a:r>
              <a:rPr lang="en-GB" sz="2400" b="1" dirty="0" smtClean="0"/>
              <a:t>the word</a:t>
            </a:r>
          </a:p>
          <a:p>
            <a:pPr algn="ctr"/>
            <a:r>
              <a:rPr lang="en-GB" sz="2400" b="1" dirty="0" smtClean="0"/>
              <a:t>Hyperbole</a:t>
            </a:r>
            <a:endParaRPr lang="en-GB" sz="2400" b="1" dirty="0"/>
          </a:p>
        </p:txBody>
      </p:sp>
      <p:sp>
        <p:nvSpPr>
          <p:cNvPr id="6" name="Question 2 Box"/>
          <p:cNvSpPr/>
          <p:nvPr/>
        </p:nvSpPr>
        <p:spPr>
          <a:xfrm>
            <a:off x="3295583" y="-3969"/>
            <a:ext cx="3096344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2.</a:t>
            </a:r>
          </a:p>
          <a:p>
            <a:pPr algn="ctr"/>
            <a:r>
              <a:rPr lang="en-GB" sz="2400" b="1" dirty="0" smtClean="0"/>
              <a:t>What is this?   ;</a:t>
            </a:r>
            <a:endParaRPr lang="en-GB" sz="2400" b="1" dirty="0"/>
          </a:p>
        </p:txBody>
      </p:sp>
      <p:sp>
        <p:nvSpPr>
          <p:cNvPr id="7" name="Question 3 Box"/>
          <p:cNvSpPr/>
          <p:nvPr/>
        </p:nvSpPr>
        <p:spPr>
          <a:xfrm>
            <a:off x="6372200" y="7937"/>
            <a:ext cx="2771800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3.</a:t>
            </a:r>
          </a:p>
          <a:p>
            <a:pPr algn="ctr"/>
            <a:r>
              <a:rPr lang="en-GB" sz="2400" b="1" dirty="0" smtClean="0"/>
              <a:t>What kind of word is a noun?</a:t>
            </a:r>
            <a:endParaRPr lang="en-GB" sz="2400" b="1" dirty="0"/>
          </a:p>
        </p:txBody>
      </p:sp>
      <p:sp>
        <p:nvSpPr>
          <p:cNvPr id="8" name="Question  7 Box"/>
          <p:cNvSpPr/>
          <p:nvPr/>
        </p:nvSpPr>
        <p:spPr>
          <a:xfrm>
            <a:off x="9852" y="4441081"/>
            <a:ext cx="3289671" cy="241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7.</a:t>
            </a:r>
          </a:p>
          <a:p>
            <a:pPr algn="ctr"/>
            <a:r>
              <a:rPr lang="en-GB" sz="2400" b="1" dirty="0" smtClean="0"/>
              <a:t>What is </a:t>
            </a:r>
            <a:r>
              <a:rPr lang="en-GB" sz="2400" b="1" dirty="0" smtClean="0"/>
              <a:t>the </a:t>
            </a:r>
            <a:r>
              <a:rPr lang="en-GB" sz="2400" b="1" dirty="0" smtClean="0"/>
              <a:t>antonym of argue ?</a:t>
            </a:r>
            <a:endParaRPr lang="en-GB" sz="2400" b="1" dirty="0"/>
          </a:p>
        </p:txBody>
      </p:sp>
      <p:sp>
        <p:nvSpPr>
          <p:cNvPr id="10" name="Question 1 Box"/>
          <p:cNvSpPr/>
          <p:nvPr/>
        </p:nvSpPr>
        <p:spPr>
          <a:xfrm>
            <a:off x="1" y="7937"/>
            <a:ext cx="3295582" cy="2191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 1.</a:t>
            </a:r>
          </a:p>
          <a:p>
            <a:pPr algn="ctr"/>
            <a:r>
              <a:rPr lang="en-GB" sz="2400" b="1" dirty="0" smtClean="0"/>
              <a:t>Create a simile about a teacher</a:t>
            </a:r>
            <a:endParaRPr lang="en-GB" sz="2400" b="1" dirty="0"/>
          </a:p>
        </p:txBody>
      </p:sp>
      <p:sp>
        <p:nvSpPr>
          <p:cNvPr id="11" name="Question 6 Box"/>
          <p:cNvSpPr/>
          <p:nvPr/>
        </p:nvSpPr>
        <p:spPr>
          <a:xfrm>
            <a:off x="6372200" y="2268935"/>
            <a:ext cx="2771800" cy="2168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6.</a:t>
            </a:r>
          </a:p>
          <a:p>
            <a:pPr algn="ctr"/>
            <a:r>
              <a:rPr lang="en-GB" sz="2400" b="1" dirty="0" smtClean="0"/>
              <a:t>Give an example of using apostrophes for contractions.</a:t>
            </a:r>
            <a:endParaRPr lang="en-GB" sz="2400" b="1" dirty="0"/>
          </a:p>
        </p:txBody>
      </p:sp>
      <p:sp>
        <p:nvSpPr>
          <p:cNvPr id="12" name="Question 4 Box"/>
          <p:cNvSpPr/>
          <p:nvPr/>
        </p:nvSpPr>
        <p:spPr>
          <a:xfrm>
            <a:off x="9852" y="2218556"/>
            <a:ext cx="327585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4.</a:t>
            </a:r>
          </a:p>
          <a:p>
            <a:pPr algn="ctr"/>
            <a:r>
              <a:rPr lang="en-GB" sz="2400" b="1" dirty="0" smtClean="0"/>
              <a:t>What is a triple or the rule of three?</a:t>
            </a:r>
            <a:endParaRPr lang="en-GB" sz="2400" b="1" dirty="0"/>
          </a:p>
        </p:txBody>
      </p:sp>
      <p:sp>
        <p:nvSpPr>
          <p:cNvPr id="13" name="Question 8 Box"/>
          <p:cNvSpPr/>
          <p:nvPr/>
        </p:nvSpPr>
        <p:spPr>
          <a:xfrm>
            <a:off x="3271753" y="4437112"/>
            <a:ext cx="3096344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8.</a:t>
            </a:r>
          </a:p>
          <a:p>
            <a:pPr algn="ctr"/>
            <a:r>
              <a:rPr lang="en-GB" sz="2400" b="1" dirty="0" smtClean="0"/>
              <a:t>Unscramble</a:t>
            </a:r>
          </a:p>
          <a:p>
            <a:pPr algn="ctr"/>
            <a:r>
              <a:rPr lang="en-GB" sz="2400" b="1" dirty="0" smtClean="0"/>
              <a:t>this </a:t>
            </a:r>
            <a:r>
              <a:rPr lang="en-GB" sz="2400" b="1" dirty="0" smtClean="0"/>
              <a:t>word.</a:t>
            </a:r>
          </a:p>
          <a:p>
            <a:pPr algn="ctr"/>
            <a:r>
              <a:rPr lang="en-GB" sz="2400" b="1" dirty="0" smtClean="0"/>
              <a:t>Y D R C T I N I O A</a:t>
            </a:r>
          </a:p>
        </p:txBody>
      </p:sp>
      <p:sp>
        <p:nvSpPr>
          <p:cNvPr id="14" name="Question 9 Box"/>
          <p:cNvSpPr/>
          <p:nvPr/>
        </p:nvSpPr>
        <p:spPr>
          <a:xfrm>
            <a:off x="3280269" y="2264966"/>
            <a:ext cx="3082056" cy="228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9.</a:t>
            </a:r>
          </a:p>
          <a:p>
            <a:pPr algn="ctr"/>
            <a:r>
              <a:rPr lang="en-GB" sz="2400" b="1" dirty="0" smtClean="0"/>
              <a:t>Can you name an 12 letter </a:t>
            </a:r>
            <a:r>
              <a:rPr lang="en-GB" sz="2400" b="1" dirty="0"/>
              <a:t> </a:t>
            </a:r>
            <a:r>
              <a:rPr lang="en-GB" sz="2400" b="1" dirty="0" smtClean="0"/>
              <a:t>literary device  beginning with O?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419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03" y="5040492"/>
            <a:ext cx="1205880" cy="1205880"/>
          </a:xfrm>
          <a:prstGeom prst="rect">
            <a:avLst/>
          </a:prstGeom>
        </p:spPr>
      </p:pic>
      <p:pic>
        <p:nvPicPr>
          <p:cNvPr id="2052" name="Picture 4" descr="https://encrypted-tbn3.gstatic.com/images?q=tbn:ANd9GcRc51ArEX5XosqLaoDI2GrsTlbCQpprEeSnyGUFpA9pPyUVzCHN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29383"/>
            <a:ext cx="3744415" cy="43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TF09HILyKzZFHQV5rH_84LOg6gRrNrFMUrceqjml3RZko6I3wC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7" y="990004"/>
            <a:ext cx="2619375" cy="34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xQVFRQXGBYVFhUXFRQUFRYYFBUWFxQUFRUYHCggGBolHBQUITEhJSkrLi4uFx8zODMsNygtLisBCgoKDg0OGxAQGywlICYsLCwsLCwuLCwsLDAsLCwsLCwsLCwsLCwsLCwsLCwsLCwsLCwsLCwsLCwsLCwsLCwsLP/AABEIALcBEwMBIgACEQEDEQH/xAAcAAACAgMBAQAAAAAAAAAAAAAEBQMGAAIHAQj/xAA/EAACAQIFAQYDBgMHBAMBAAABAgADEQQFEiExQQYTIlFhcTKBkRRCUqGxwQcj0RUzYnLh8PEkQ4KSU6LDFv/EABoBAAMBAQEBAAAAAAAAAAAAAAIDBAEFAAb/xAAuEQACAgEEAQIFBAIDAQAAAAAAAQIDEQQSITFBE1EFFCJxkTJhgcGhsSNC4RX/2gAMAwEAAhEDEQA/AOvkzXTNiAJC9WfOTtLUs9GtQSBp6zXki04nEpMcvpB2SbookjKYNWuOkOGYPoL9SPagF5oWtN8DhmY3b5Ce5piqdOwYgE8es2d8YcoCPL2lX7S5EMQLHj0NpRcb2AI+EmdTrZmg22gj4oeU2rUuXKYFumWeUcswfZyrh31Dfz2nQ8jx50gEWhFV1MG0KOI2yyU44yMpSr6Q/XEC0gqsTxFuHrXNhGAe0jWmbeR6tS8Ef2bqTIK4tPMXi/wwFdTesY4zjwgd8ZElStIRq85KcHU/DNHR15Uwd1i5PYg+yCsDAKoPlD62MVRvAVzVL32hLUXLyW1/DfUjuiiShhC3Ikz5aLQrLM0pvsCCZLjKgnqviGoU8CbdLCKwyu1sCL7ASCrlojGu+/MGq1G6TrL4o12Q/KN9MUVsu8oKcCY6e9txIhUEtq+JVy7JrNNZECo5ZqHEPw2ULTF7QvC1LGRY3GXMm+I3xnH6WdT4FRJ2uUvANjWCqTOe5njC1QheBLX2hxtkPtK/2fwoc3MRoK+dzOh8c1DjBVryT5Ll71WAttOiZbkChRtF2VU1px+mdKBadK1yfR8zCXuB5llCKp2E59m9MBrCWztFn+xC8yi1nLG5hUwl2zZT9jW0yaWmR+096n7H1C7SIzbQTM+zeZnzPpoqykeUiLxgqi0E+zC0HrU6g4IPvHV4h4yBL6vIeQJHVpgxHUxVYHgfWTYTFVDfVtF26mCixipkb53nSYWkXY8dOpPQCcXzvtPWr1u9Jtb4VHAH7xr/ABJzUvXFO/hUXt6mU/DsNYvxJdPXmG+Q6MVF4XZe+zmbGu1mFrS2V0AlHy/EpSZWUiWynihUAN+kXClybcFhDbpxhhS7JxThFHLmbgTXK7M4B4lyoUVttHVUOx9iJ2qKKtTyxkM2q4V22tLO1IdYuxeLRIx1OACs3eBRSyY3u3HlGmHoIuwAnneu48It6mEYXC6dzuYzbtPNo3WkvURPn2Npotri8Z5jTZlITY+c5t2uw/2TTUqOWubb+fO01tJccjKKvVltzj7ijtYjsupb2lLbFMOpluxXaqnUXSbStZn3ZUss9Vnpo77r9OpbZLj9xx2FxVma53MuWKxQ6czlfZzFhX3NpfsJXVrWaevhifRxJPd9WQxE384WiCbYfB6hsZ5VwLiR2UPsOFmOGQ1lECq4f0hTU2E0dgBE5cR7aYC4txFuK1A9ZYcHhtRuYwxGXpp3tPS1G3gp0liqbZyrtFV8JgPZvFaG52lr7QZUrkgSrvkjKfCbTr6e6DrxnDIPiMnZdvSyi5Li1Ycweu485VStVeshfEVPWVU2WR85ObbXGXjA8xmkbkxRUxqQeviSRZjFT8yyOokxU9PsS5HIxSzIlvMh+qxe0+tcXmy0uf0gDdq6I5J+kYVMNq5F4HXy5Byg+k4b57LMA79q1Yfy0dvYf1gL9oMS+y0tPq3P0Ea4eko+FRCCAeRA9THC4CUBVhKtS135kz4uwMkqIL8wSthzfzEU61Jchb2mcg7YVf8AqHJ6yutiJfe3nZ13OunyOR5zm1fDVFNmUgy7Twi4JCrLGmMHzBitrxjkucYimB1Xjc2MVUcFosatRKfXSTqb/wBVuZHneMSqVFMGyi2oixPraOjBdIntu3Lvk7x2Rpiqgc1EJ8lYXHvLPis4SiLarnyG5nycld1+FmX2Zh+hnQv4TY9nxPc1GLd4LgsSxuvS59ID03prKDhc5vEjqtbM69U+Hwj84dgcpJOqoST6wmvVo4ZCzsFA6mUjMe3NXEsaWCTbg1T8I9vOJk0lllEU3xEu2YZ7Qw48bqPS8X1u2uHAuTt52lUwfZvSe9xLmpU5u3A9h0hGLopU2C7SN6xOWIrK9x60yxlvkMxv8ScOo8Opj6Azm3bztI+MK3Uqqm4B5lsbJad9gPpKb27phCqiUVWxlJJIZXS4NuXsVTTD6OWvUCgcEi8WXM6L2ewf8lTseJTfNwSaM3ZTwMMu7BYc0gTs1uQYDjOxzI38qswHkd4zLuRpBK+sNXLzp/vDf1kj1qh+oXGjehJljYrDvZnV1+hl2pZmugF9ryoZrgWRbmp+kqObdrKpbSlgq7e8ONvrr/jKKNPXDLtfBf8AF5zT7zTtMqaWnJXzKo9RWJ3v0l2pYo6Qb72ibtO4tN+TJzrcmq84/cejEsuwkOKzNyLWif8AtBh1vNWzQjkQVp63zjkBWzRtVc33vIKjzKmaqYNWxgHEaqX4Ad68kGJaLqzekKqY5TBalYHiPhFoDepSQpx4gUPxvEAl9fQjUL6zYLMmsyGTn2OG8p5VYEeK05bX7eZk21PAFT5sf+IjxyZzijapU7sH7qHSB9N/znOgveSGtNc4Oq5hmmGpEA1UBJsBqF7+0gxGZLbbf2nM8n/hqzVA1WqxYG5PX6mXohaQ0IL22ufSLsohKWUMhZJLk0qO7G9v2k1Jyo1O3ygyd7UbSn5cCP8AA5Cq+KqdRG+/AhKKMcgFMOa42Ww8yP0nEu3HaValWrRoKgoglC+nxuVO7A9BcTsX8QO032bBVzR2bToVvIv4QR7XnzaBKaKl2T3zfRrxPVa09tPNMrJjaNMoxj0KqVafxqbj9LRVG2UUwXpg8Fhf6xc+gq+y40vtGPqa8U5CXuE4X6dZecAadFAKaiC0MCHFqS32jDBdnXG5a3tOTbUrX9R1IWzguEAPiqrtdht5T2piyDuu0eNkoAu1Q/lF1SnSvYvAenguAo3WICXGpfylB/iA4NRbbzpGJ7OrUXUht7dZU8fggDpqJv6xlcFXLcH67xyjmesQ/BZ/WpbK3h8jLFicioseLSGj2NFR9KN0JlqtrfZPOU3whl2f7XI9xW8O2x6RiM4psTofbpyJzrF5TURipHBI29J7TwldeFaZLTwn0LVsonShRWqrM7+EDz2nMsyQLUcKdQubGH5nmdQUxSJt+L194kLQdPS45Z0b7IQrVfntv+iSnU0kHylwy69ZAy/SUsmXT+HuJA1qbeYvN1f017vYlqW+W0e5b2fdlLMCB0ibN8JoJ8pY8T2uq0fBUo3U7ArY3guJqpVW702W/ntExWUnHB5vDwylVm2gj4gjrLRisoUg6AT9DKrmdAod1YfKU188C7Eu8kb4mRipYwTVeegmUbCaMuchFd7iCz13kd5sY4Cssyze88mt5kLAvcfVlfFH8I+UEeqD0IMnqmCVnnMSS6Kst9h2II7q9M2I+I+kr9Y/4h9Y3wWKWzI5srCKMblZUarAr+Ibj5zQS29naKiiCLEnkwnMqBqJpDabnc+nlOXZrUxKoDhK7UnAOwtpYHoQb/WVGpi83PNWp/7j9oUY5XYLlhnQv4q5OoyysQ12U0297Ot/yvOAy4YvLcbWUitUJB/E5YfSD9l+wmKxhuF7qlexq1AQNudC8ufbb1joWRqg3JoRNSnLhFXYzVTPoXs92DwmEAIQVanWrUAZv/EcIPYfMwLtd2RwLqatXTQI5dbLf00/ePtvI/8A61e/btePf/wetFLGWzhTCMchxyJXptUNkBudryfPKNLdMOGZR94jxNbrYcCIxTM6MWrIc8CHB1ywjtOG7f4aigZfEpaxI+IA9bR+naFq4VsLoqKefF4h7ifPRva0kwdZ0N6bsh81Yr+kV8sscMcr3no+jkWq2zp873E3GXqD8IM49hcZmop61rsUHF3Uk+wIuZE+f5r+Op9F/pI/k4Zznn7j/WfszuArIi7kKPfaUntP2pwbVUpawSTuy7hfczmtfC4/EH+Y1Qj/ABPYfQQzLeyFiDUYedh/WNkqor6pfgyMpt/SvyXephaf3agI8zGGVItNXe6sxFlAMR08tcjwhj8v3nr5RXAuKb/Lf9JGo+UUOQNjKbK12Q8345+cl/tRDytvlCKBxNraCR5ODBq4Ivqw/wBDKKdQ6nhYEW6b1Vl5K/mmT0azFg5VjEeK7N1lICWe/FpcHpUXH36Z9dxCMCjoB3T02txfwmUvWPb+lZ/AlaZ7uZPH5OdYrLK1PZ0YfK8ioVWQ3BKn6TqrZhUH95RDeoswlbzqnTrkXQJ7cxNernJ4sj/KHzphFZhIrdfOKzganJtxCEz+uxUM5IHTiT/2bo+Ahh5ET2liEW/eYf2IPWUJwxiKENyzyy55HjlWmCwsT1PWNkfD1tmC39QJSMH2yooAGok2mYntnQLBloG49bCIWnnGXHQ31o47HXaDsXS0l6dlI39JQcbg9AtyfSMM47Z1q66FARPIbn6wLK8OzXJP15lUK5rsnsth4FTU5qUj2rlo8xBKmAI9Y9Z9hGY+4stMhhwh8pk0zKPp0n/fSB1TGHct1HPU7ATHwqE8n0Y2+tvKc5Rb6Ra5JdiOql5LSxqhDTYGx5IPkbiRYtSpIYWINv8AUQCq/wDvpBPMnq4WkTcVLe4/e8DxGWPpJp2qAdEO/wBDATWaqSKdtjZnPwKfI/ib/CN/1lkyy60dBuoAJFU2BqHyKDe19rji0KMctICTwsldORVju638kVlNv85B/ISt4vOMRQrOtOrUQKSNOolRba2k7S9t/u0552ip6a9UNsdTXB877z2pqUcZ5ConlMYp/EPFopuabnzZN/8A6ESn5xntXEMXquWPS/A9FUbATzGP4T7GI3qzKNPDOUg52tDTKs2NCqHADfdZSLgqfiHoduY17VrQrL3+GK6bgMtwrKSPwnkbciVPiSYZSzbAH6SzYlyidzzwwrB5VWq/3dNn/wAo1fpMq5dWQ2ajVB9Ub+kuXZz+Wo10qhD7LoPxbeKw5IHnxLThcxwivq3VhflSoH/koN7+0W7JJ9DFWsdnLsrzFkbcm3kZbsNiNQvz7S4YjLsFjfi7pnsdLIQtS3ntzb6SpYvLjhnNMMCOhsfofXjb1k9uJc45GxTQRhaTubAfSWTJ8HTenWRHTv1C2JtpB3utz12lYwmIK8E/WHJiKIVx3SoWBUlSRe/pwZKsKWWN58Bf2GspPepVN9r7sPqJBiaiIt1d6ZHK6nBPteVjB5Zi2e2FxNRQNyWd1VfexI+VoWMVnFO41LXFj1pVBYdfEAfrCddblxZh/fA/5mb5cPx1/ZacrxFYi5xFrkaUZlYheur1PlGmPzanhqBfEaSQPw2LHoB5mc9w3bLGUCe8wKX6nuHp8dSQCJW+1/aupjnBYBEUbUwSQD1JJtcymrTyb5llEVt/nGGWb/8Aq6eITTpUVGZtrWCrfwgeZtBzUI9pLk/ZBaAVsRUtUIDaEUsVDC4Go2ANj6x3/Z9EoX7sLTvpBY1HqO1r2UKQL236ATz0u3MorEe+f6B+a3NRby/2/sQ0KrBgBUK3632+kYa3uVOmoRuQUud+DtPO6w6eGmNddj4FYggepUE2AHmZG+PNNSinWxJL1LEaj0G3QRW1bkt3H2GbnhvH+T2viGU706Y+QEFqVqTDxKFPTS1/ygowlSqx0qWPPn+Q4nlXLqy/9pvkpj06k+Fn7sU42vt4+yILUb3FMX9f6QSpgEY6rKB5Qs4YggFWDfhKt+VhDsXgNA+D6gj6CbO+WMGQoiuRTTy27KqqPy4jurg6NJAXB1HpJuzzW1KFUtzsp179OONoL2nwNRmDkPYdNDbevEW5NvA3CSyhPVoA7rx+kgZAOsfZHk7VKZdgVv8AD0Ox3No2bKqLKFdgj9NVrE+h6Qt+HgHYmslL0+k8lgq9nxc/zF+v+kye3mbDtdSteC1a1tyfb/iSVj6xTXxhclKI1v1N7JT8i7cD2G58jKlIU60F4vMVC+MgrxZt+eBfn6QE4BKv96rU0/ArMKjDrqBPgHoLN7SWjghTIdm7yr0ciyp6Uk+7/mNz7DaYKvn9ebzdsJeAGpLyRtl5tanp0qNkUEEDrZbfpfrJ6dQVEQFlDqNNibAgEkb2tffiRd/Y368ie4tUqAG4V+t72YdCSBz69RFOt1vdDkJSU1tkNsJhkTcG7/iI49hKP297DPXLYjDuTWO70ySFqWFrrckK2w24PoeWdLCVaZvTdVJ/xrY+69YW+Mr2teix9CUP1BAgb23lp/gPCSwmjgeLd1JV7hhcFSLEHyIgF52DtL2V+1kuaRFX8a10N7dGGneVDEfw9xC9UA82qL+g3MfCcOkKkpMrGEZCy6yQtxqIFzbrYTrvZrG5UiBUejc//IoDkgb31AfrOYJ2cratLKQPPpHdLsQzj+WzagN/CGA9+LD3MKde4KubXsdKOPwGoVExFOm1tIenVUGw6Wva3oRF2OzvBCwfE0KqrfZkVn4P36fO58unM56ew2IJISpQdh91agL/AEF7n0FzBR2Ur3sxRfPdrj3GmLVOemG7X7FxxXb3DUVIwlIs5/7jDSPz3t6RN2XzzFVsXYE1BVJaohAKWVfj0nZbAAX8uYLheyC3/mVT7Kv7k/tLdQy5KVE08J3amolqrOxFVrnxIC3hC7Drc+nE1wUOcZ/g83KS5aX8o1z+pQATutPfX8fd27vTYWuR4dQIPw833O0Bp1hw6Fh5h9JHy6zV8M1Ilai6TseOQeDcbMPUTUMvp+35SCxpvoohmKG+GziiqhNDKo8r7nzJUkkwv7dTbdKgXqbmx+dyD/xKyHJNha3tIcS2k8bSZ6aLfnI9ahpcljzHPlWnpovqc7Xve3qfXyEryZDVqeJqfO5appUe+p7X+Ua08oSkAawJqEBu6U6QgIuNbjctxstreclx2NaoxZrXPlfyt1M6Oj+H4WVwn58s52r12Xj/AAMUppWq0aZYkilTpll2BqIltiR8N9r2iHOMyqELSAFFUYsNyWLEWJLHkbeQhqt3QWs792NylhqqOV50L8xuSBvzF9TFPWqO9I1KSEg6Q7Hc7HSq7DUd9Iva+0brGopRUuEL0cXJuTXLBExNWq6qEFR13DCmW087lhsB77ScYC3x1ULH4gO8dV4t40Fid+l5JjKdZdqne+empqa3vuQDAgzHju7beFmZAfS7AW+shWP+p0XFrmQ8wuGpmktAVlBNUvdHexUoAQSw8TXAsOgJk57LHkVagHTS1j7kwalRKUwxpUyBZgE0XB9Wa3HnJ1zxlXemC17CzUwR5ktq9fWHHkB8DDLzVpsqnXUvuC7EkadidlAXpsT5wnH4+xIqPR0fgsG382Ymw67AGIsHqqFnYtb7u1x6m9rWm9Xs7TqKXK3txcsoJ+RHudor11v2YGei9u7Jvi65ZAcOBY3uUslwNuQNxf8AeC4OrVVr1alRb8Eg/Jb/AAgcnmS0sFXLgXVadgCQaewHChe7G3/lJMzDh7LSfSRbWyiqlj8XhuSPXa5tHqHgVkYYfMNj3zKbHZmplAPYsLEetzBMJlVOo7nEWqIbaPvEbXJ1ryL32gQ0In8pd2IBVL4dvU2aw5A2X5mCVFBNytVf8TKL/wDsqnV9RC2+x7suyCmAANNhsNh+8yc4r50qsVNWoLea7/m15kzZIzKOt9xUr+KpqpUui8Vag/8AzX8/ab6VVQiLpUcAcepJ5J9TGFVSTuRf3glSg3Tf5x2QAGpUA+I7QfvUPDRN2vzDQhXrOX0c4rU2JDnnqbwZOT/QF9K/UdlqAjiDvXnPsN20qWswjfLu0avz1hV2yXE0DKuL6LI+JtzIXxHW8H1BhcTSo21pSpCXWiR8VIlZmNgCx8gCZNTwioveVrgfdT7zf0HrNsJWesSqjRTHRfCPmeWMCy9Qi5MKFO54RDVwLfe0r/mZR+V7wXOsUoRKCMNIAaqV4epckb8kKDbyjCtk6nhiD73/AFi7FZQygk2NpL85XZxuwP8Alpx8EOWZYrI1VydCMBZfjJPFjwo9d/aSZjjTUZTawUBRuS1h+Jjux9TCOzb6nNIj+U4OtegsNn9CD1ipm3ldUFF/uTzeUSpCaUDVxC8KCzADkkCUpksyXtY+lqC3Hhor9WZmP6xLT8XN/wBId2uxYOJIH3FVCfMqN/1iymxO5PtONZzlnSjwkgk0xAK253PyhJJgeISBDs9LotWNr9/TXErsSRTqA/jVfiX0IAi0PuL8QuimjAUQPvVHcn14A+gipzO3ppN1rJyb4pWPAV2zd7oqj/p0A7txuNTqpfU2+9xxtxxFdGoLKNyAdQ3INwLXFoZQxrJ8LEA8i+x9xCqWHGIVxYLVVSyuBYMF3KuBt7GQ36aUVuzkupvi3joWkuN0rVV9/Hz7ET2pi6p0IXpOo6FLfXwwJGPnPWK3sRx6/wBJFtRYrJe4Z9rZdTsyqx2VUFkVQb3tsL/IyTJ6b4hrC5RTdz19h7xapDtoVbk7WBbb1MtmERaFJUQG/wB5vU8kRd1npxwu3/gOuLm8vpBdVV8KsQi8AGwuRt4dQs1v99IclRgNPC9ApWwlU7QZUcUiFH0smqwYbG/qOOJS0xuKokhXcWNtjqXbyh6KuDjw+fIOpnJPlcHTquVm7MH5YMpOkum1iqMysAvpYH1kTd4AipvYnWzMFqMDxpNJAAR/iDX6yip20xA06gptzcEFvK8aYbt0tvFSIPmGuJd6b8k3qRZZqVKqVPfNx6X1C+1xxeB5jmVOhRLmwYjwb21Gxtxby6jqIkxXa5XU7/IrKhmOPaq12N/L0HlCVTfZkrUlwaYjEM7FidybmZIADPI/CJss+rzhfUXgGMw2lSwa0cVadt5Ve3+Y9zh3IPQzmK3LwX7Tj/arOHqVmGq4UkSvtvPXa5JPJmKJWlgS3lm9JYVh0JIC8yFBLR2Wwqnc7wXywlwWPJ8FUFMXF4ydUoDU/iqdF6D1MFZyo8JI9oVl+Xlzqq8esyyxVx+phRi5PgFoYapXbW+w8/2HpGvdqo0oNoRVTaycQfE11prqPM5F107Zf6RbXBQXBpVpKg1sYhxdapiG0oPCPkPcmY9dsRUAJ0rCcexRe7pLt95hyZfptJs+qff+ie27dxHohymm9JmDmmEbZ997ehivFlQ7d38N9r+UjNxsZGxnShHDzkkk88EivCcPiipBHIgBM81xqYqUSw16a4qm+w75d1OwLW5ESYbCOzBAh1dAQQPrI6eJK7g2PpC0zR/xH32k1ml3PhhRucVhrJmKy6ois1gwHxaTe0T1GB+GPcHmBU83B5B6yDEZUrEtRIF9yh/aJs0zr5QVd6n3wwLLs0qUgUID0iblG/VT0MaPhlqjXQN/ND8S+nrFVbDOuxQ/r+kFDlDqUlWHUbTKr5QZtlMZoLqUyNuDJMHjGptqXyIIPBB5Bh1CoMVSZuKqfFb7widzOlCcbYkMouuQXmGXIaRrremL20Hhr/gMAweBepcopa3JhlLHsAFNmXyIuJNUzJyukWVfJdpI9JJy46KfmoqPPYNTxncsf5Wl7WPQkfOG0c+U7Nt8p5UxS1FAqrqI4bhvrA85ypUpLVQkBjaxkd2hS5kv5K6ddu4j+CfMs7GllTk7X6e4lfRb9ZgaEYHDNUYBQTc2vbYe5g11KtYRtlrsfJEyK3xbiC1MFS/B+0sGMyZqZI1r9IAuEF/FVT63hptdMzCfaA6PZxWTvGqd1TuQCfEWI5CryYvXLF17tdAdyB4re0suKxlMURRF3OrVqtYL5hfeKGqLfZffaNjZMW4RG9LO6KAKFew2HgT+syJhWX8KzIO37m5PpusZy/8Ai25FIDoSBK6v8TK56CJu0XaOpih4+IEa2pLKGbljhleM2SaXm6GVMQmTLG2TY802HlE6mFYRCzACJkNizq+U0Qyh23hrVrnbiJcqxZVFUiNBVPQTnWwsbzIsg4JcEuJxoprvKtjMUajXPHSNsRg9ZuzSFsoBGzSjTRqr5k+RNspS4XQlbnaSjvV4v+sd5flYU7m8dfZktxLJahLrkQq2VCliQ/hqrb1/3xA8ywndHzU8H9pc6uWIekHzDKg6geUyOojk11sopaasY/xPZ4jiKMXgXTpeURsjLpinFoFJmpeakyImNQDRMtWSriiOsCLTXXDTFSgmOFzNh1v7z37XTfZ0B9REmuFURpFzE3bccrkfpqXOeM8Lv7DfLmpUGZgxswtpiio9ybcXNoO9S5vN0EZTXsQnUzjKT29eAiityBD8dSp0bBixJ6jj8pHg8CWGrgQ/GVqfc+M6iOD+kXqLnBfSxdFSk/qQsGMoj7rH6wXPM0NbSoBVF4EjSpfcC8lejvciRzsm/wBRXXXCP6QBAPKPez+K1I1H4W3ZSOTE1cC4EfrRTDBSou5HM9UnJ8HrZKK5I8HWYVQrG+9iDvEme0hTrOo4vcfOGtXOrV1veT53hxVprUG79bSrUwxiRNpbM5iIqTEzKjjrvNdUw2kmOS1M9Dr5TyQF55C2g7jslXsdh7/APpF2c9lqC0mIUXtLpUQxXm6XRh6TyYR8/wCIazsPIkTKbyftDhe7ruOhN4uDSrblE27DDTVtCMtzTu3BIiotMmemj3qM6fk3aCnVZeBLo+6jTOBYWsVYEGdQyHOGKC+8m1FDmsIfVb7jnGarWtIUwzhSbyVc2HWSvmKFTxIJaeyKwkUKUWUnNe0dWlU0zfC9tiObxJ2qYGrtEd50K6YuCyieVrUjp2F7ZqeTGtDtLTbqJxzVN0rkcEzz0y8Gq47SM5pnqIJjMdSYdJycY9/xGenHP+IwVp2vIXqplozF11eGBMYDgahPJvDDLYLgRJ8ms8ImTVjDAMvClcMtoGTMR7QZw3IdRd6b56fZKVsZPSmp3E1ptDqnuXInWUem+On0WTJWurA8RFmNAuxVdheMMprgEjzgOZIyOWHB/KR6mLVm5G6aScMMgwNA028W4kuOqE+0hbF35kdaveSyzKWWUrCWCJAWNgLmWXMRekt/iH+7QbL8OKaam+I7/wCkBxWJLHeW6et53EWomsbTQtJcNiivqPKBPUmoqS54fDJVFrlDipg0qqzDZhK6VO4tuI2wmL0+x5hIwispccyC6pw5XRdRbu4l2JKeAYi9pkI+3sNp5Jc2FmKju1SrAsQ15kyGgDmH8QMsB8Q5nPSJkyVVvgmsXJkyZMhijZDvL1kFfwATJkGQyA1LXmdwT6TyZAbwNRT+0dLS14j7yZMjI9CZvkzXPdUyZPGZM1T0NMmTxqY4y07QxjMmQkEzQtNSZkyEYalprqmTJpgahssGFSZMiaO2yzXcKK/YIo1rRvTqiotjzMmRtyTjycyDxPgQY2iUb06Q3I8KGOo9OJkyQIsCszxP3RwIqqPMmTpxWI8EGcy5B2eYDMmQW8IprgpPDJFaG4TGadukyZJ5WNrB0I6WvskIQ72/KZMmSRlPoQP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Box 1"/>
          <p:cNvSpPr/>
          <p:nvPr/>
        </p:nvSpPr>
        <p:spPr>
          <a:xfrm>
            <a:off x="0" y="0"/>
            <a:ext cx="3275856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1.</a:t>
            </a:r>
          </a:p>
          <a:p>
            <a:pPr algn="ctr"/>
            <a:r>
              <a:rPr lang="en-GB" sz="2400" b="1" dirty="0" smtClean="0"/>
              <a:t>What is a preposition ?</a:t>
            </a:r>
            <a:endParaRPr lang="en-GB" sz="2400" b="1" dirty="0"/>
          </a:p>
        </p:txBody>
      </p:sp>
      <p:sp>
        <p:nvSpPr>
          <p:cNvPr id="6" name="Box 2"/>
          <p:cNvSpPr/>
          <p:nvPr/>
        </p:nvSpPr>
        <p:spPr>
          <a:xfrm>
            <a:off x="3257600" y="-10725"/>
            <a:ext cx="3096344" cy="2319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2.</a:t>
            </a:r>
          </a:p>
          <a:p>
            <a:pPr algn="ctr"/>
            <a:r>
              <a:rPr lang="en-GB" sz="2400" b="1" dirty="0" smtClean="0"/>
              <a:t>Give an example of an indefinite article?</a:t>
            </a:r>
            <a:endParaRPr lang="en-GB" sz="2400" b="1" dirty="0"/>
          </a:p>
        </p:txBody>
      </p:sp>
      <p:sp>
        <p:nvSpPr>
          <p:cNvPr id="7" name="Box 3"/>
          <p:cNvSpPr/>
          <p:nvPr/>
        </p:nvSpPr>
        <p:spPr>
          <a:xfrm>
            <a:off x="6330144" y="-38947"/>
            <a:ext cx="2813855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3.</a:t>
            </a:r>
          </a:p>
          <a:p>
            <a:pPr algn="ctr"/>
            <a:r>
              <a:rPr lang="en-GB" sz="2400" b="1" dirty="0" smtClean="0"/>
              <a:t>Use hyperbole </a:t>
            </a:r>
            <a:r>
              <a:rPr lang="en-GB" sz="2400" b="1" dirty="0"/>
              <a:t>to describe your favourite film.</a:t>
            </a:r>
          </a:p>
          <a:p>
            <a:pPr algn="ctr"/>
            <a:endParaRPr lang="en-GB" sz="2400" b="1" dirty="0"/>
          </a:p>
        </p:txBody>
      </p:sp>
      <p:sp>
        <p:nvSpPr>
          <p:cNvPr id="8" name="Box 4"/>
          <p:cNvSpPr/>
          <p:nvPr/>
        </p:nvSpPr>
        <p:spPr>
          <a:xfrm>
            <a:off x="-18256" y="2229988"/>
            <a:ext cx="3275856" cy="223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4.</a:t>
            </a:r>
          </a:p>
          <a:p>
            <a:pPr algn="ctr"/>
            <a:r>
              <a:rPr lang="en-GB" sz="2400" b="1" dirty="0" smtClean="0"/>
              <a:t>Give a biased opinion about a football or rugby team.</a:t>
            </a:r>
            <a:endParaRPr lang="en-GB" sz="2400" b="1" dirty="0"/>
          </a:p>
        </p:txBody>
      </p:sp>
      <p:sp>
        <p:nvSpPr>
          <p:cNvPr id="10" name="Box 5"/>
          <p:cNvSpPr/>
          <p:nvPr/>
        </p:nvSpPr>
        <p:spPr>
          <a:xfrm>
            <a:off x="3217754" y="2308627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5.</a:t>
            </a:r>
          </a:p>
          <a:p>
            <a:pPr algn="ctr"/>
            <a:r>
              <a:rPr lang="en-GB" sz="2400" b="1" dirty="0" smtClean="0"/>
              <a:t>Unscramble this word.</a:t>
            </a:r>
          </a:p>
          <a:p>
            <a:pPr algn="ctr"/>
            <a:r>
              <a:rPr lang="en-GB" sz="2400" b="1" dirty="0" smtClean="0"/>
              <a:t>EGALUNG</a:t>
            </a:r>
            <a:r>
              <a:rPr lang="en-GB" sz="2400" b="1" dirty="0"/>
              <a:t>A</a:t>
            </a:r>
          </a:p>
        </p:txBody>
      </p:sp>
      <p:sp>
        <p:nvSpPr>
          <p:cNvPr id="11" name="Box 6"/>
          <p:cNvSpPr/>
          <p:nvPr/>
        </p:nvSpPr>
        <p:spPr>
          <a:xfrm>
            <a:off x="6330145" y="2258211"/>
            <a:ext cx="2821069" cy="2168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6.</a:t>
            </a:r>
          </a:p>
          <a:p>
            <a:pPr algn="ctr"/>
            <a:r>
              <a:rPr lang="en-GB" sz="2400" b="1" dirty="0" smtClean="0"/>
              <a:t>Name three connectives.</a:t>
            </a:r>
            <a:endParaRPr lang="en-GB" sz="2400" b="1" dirty="0"/>
          </a:p>
        </p:txBody>
      </p:sp>
      <p:sp>
        <p:nvSpPr>
          <p:cNvPr id="12" name="Box 7"/>
          <p:cNvSpPr/>
          <p:nvPr/>
        </p:nvSpPr>
        <p:spPr>
          <a:xfrm>
            <a:off x="-18256" y="4492869"/>
            <a:ext cx="3275856" cy="243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7.</a:t>
            </a:r>
          </a:p>
          <a:p>
            <a:pPr algn="ctr"/>
            <a:r>
              <a:rPr lang="en-GB" sz="2400" b="1" dirty="0" smtClean="0"/>
              <a:t>What is an anecdote? </a:t>
            </a:r>
            <a:endParaRPr lang="en-GB" sz="2400" b="1" dirty="0"/>
          </a:p>
        </p:txBody>
      </p:sp>
      <p:sp>
        <p:nvSpPr>
          <p:cNvPr id="13" name="Box 8"/>
          <p:cNvSpPr/>
          <p:nvPr/>
        </p:nvSpPr>
        <p:spPr>
          <a:xfrm>
            <a:off x="3226746" y="4487883"/>
            <a:ext cx="3096344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8.</a:t>
            </a:r>
          </a:p>
          <a:p>
            <a:pPr algn="ctr"/>
            <a:r>
              <a:rPr lang="en-GB" sz="2400" b="1" dirty="0" smtClean="0"/>
              <a:t>What kind of word is verb?</a:t>
            </a:r>
            <a:endParaRPr lang="en-GB" sz="2400" b="1" dirty="0"/>
          </a:p>
        </p:txBody>
      </p:sp>
      <p:sp>
        <p:nvSpPr>
          <p:cNvPr id="14" name="Box 9"/>
          <p:cNvSpPr/>
          <p:nvPr/>
        </p:nvSpPr>
        <p:spPr>
          <a:xfrm>
            <a:off x="6314098" y="4397111"/>
            <a:ext cx="2811646" cy="249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9.</a:t>
            </a:r>
          </a:p>
          <a:p>
            <a:pPr algn="ctr"/>
            <a:r>
              <a:rPr lang="en-GB" sz="2400" b="1" dirty="0" smtClean="0"/>
              <a:t>Name a famous advertising slogan.</a:t>
            </a:r>
            <a:endParaRPr lang="en-GB" sz="2400" b="1" dirty="0"/>
          </a:p>
        </p:txBody>
      </p:sp>
      <p:sp>
        <p:nvSpPr>
          <p:cNvPr id="2" name="AutoShape 6" descr="data:image/jpeg;base64,/9j/4AAQSkZJRgABAQAAAQABAAD/2wCEAAkGBwgHBhQIBxQWFhUXGBobFhgXFRwfHBghHB0YGhodHRocHiggJCAlICAcIT0iMSksLi4uGiszRDU4QyktLisBCgoKBQUFDgUFDisZExkrKysrKysrKysrKysrKysrKysrKysrKysrKysrKysrKysrKysrKysrKysrKysrKysrK//AABEIAOEA4QMBIgACEQEDEQH/xAAcAAEBAQEAAwEBAAAAAAAAAAAABwgGAQIEBQP/xABOEAABAwEDBAoOBwcEAgMAAAABAAIDBAUGEQcXIZMIEjFBUVNzsdHTExUiNDU2N1RhcXSSsrMyQlVygYKRFCNSYmSh0iQzQ6IW8IPC4f/EABQBAQAAAAAAAAAAAAAAAAAAAAD/xAAUEQEAAAAAAAAAAAAAAAAAAAAA/9oADAMBAAIRAxEAPwC1VM7o3CKEbZ53BvAb5J4OdcDfHKPdu7NQaSuc+qnH0o48Now8DsTtBp3u6eN9Mql6prs3PdWURwnqnbSJw3WNwJ2w39DP0dJipxkkyYx3qhNuXgLuwbYhjASDMQe6JduhoOjRpJx0jDSH6Jy6UjThHZceG9++HUrxn1p/syPXDqVUWZNrmMbtRRQ6OEEn9ScV5zc3N8yh909KCW59af7Mj1w6lM+tP9mR64dSqlm5ub5lD7p6Uzc3N8yh909KCW59af7Mj1w6lM+tP9mR64dSqlm5ub5lD7p6Uzc3N8yh909KCW59af7Mj1w6lM+tP9mR64dSqlm5ub5lD7p6Uzc3N8yh909KCW59af7Mj1w6lM+tP9mR64dSqlm5ub5lD7p6Uzc3N8yh909KCW59af7Mj1w6lM+tP9mR64dSqlm5ub5lD7p6Uzc3N8yh909KCW59af7Mj1w6lM+tP9mR64dSqlm5ub5lD7p6Uzc3N8yh909KCW59af7Mj1w6lM+tP9mR64dSqlm5ub5lD7p6Uzc3N8yh909KCW59af7Mj1w6lM+tP9mR64dSqlm5ub5lD7p6Uzc3N8yh909KCW59af7Mj1w6lM+tP9mR64dSqlm5ub5lD7p6Uzc3N8yh909KCW59af7Mj1w6lM+tP9mR64dSqlm5ub5lD7p6Uzc3N8yh909KCW59af7Mj1w6lec+tMdDrLj1w6lVHNzc3zKH3T0ocnFzSMP2KH9D0oOWurlWutbdQ2kkD6KU6G4kdjJO9th3OP3mgcCpUE8gl7BVYbbDEEfReN/AHcI4MT6yojlXySUVmWW+3LrgtbGMZoSSRtd97CcTo3S0k6NIwwwP7WQ+9FTb93pLGrHbaal2roXE6S04hoJ3e5ILSf4XgIK6i/I/8is/hd+i8oI1shyW0Flxjc7HLo/CBVDJUxrMnlEG6P3QP6kk/wB1LtkT3pZnJy80CqWS3ye0XIjnKDqkREBERAREQEREBERAREQEREBERAREQEREBERAREQfBb7GyWFUMfpBikBH5Ss/7HNzhfeVo3DSvx1kK0FbfgWfkpPhKz5sc/HmX2V/zIUFM/ZouBF/ZEHA7InvSzOTl5oFUslvk9ouRHOVLdkT3pZnJy80CqWS3ye0XIjnKDqkREBERAREQEREBERAREQEREBERAREQEREBERAREQfFbfgWfkpPhKz5sc/HmX2V/zIVoO2/As/JSfCVnzY5+PMvsr/AJkKCpIiIOB2RPelmcnLzQKpZLfJ7RciOcqW7InvSzOTl5oFUslvk9ouRHOUHVIiICIuFv1lRsO6TjSj9/UD/ijI7n779Ib6sCfQg7pFl+3ssl7rVeRSyNp2bzYmjH8Xuxdj6RguRqLyW9Vd81dQ/wC9O887kGzkWLYbetmndtoKmdp/lmeOYrpbEyrXxshwwqDM0fVnG3x9bj3f/ZBq1FLrmZabFtp4pbcH7LKdAcXYxO/Po2v46PSqgCHDEIPKIiAiIgIiml98sVi3eldRWWP2mYaDtXYRsPAX6cT6ADuYEhBS0WVbcytXxtdxAn7C0/VgbtMPU/S//suYnvBbdScaiqnd96Z55yg2iixfT3itylONNVVDPuzPHM5dZYOWC99kvAnlFQwYdzM3E++MHY+kk+pBqRFPrkZWbBvO9tJU/wCnnOgMkcNq88DJNAJ9BAJ3sVQUBERB8Vt+BZ+Sk+ErPmxz8eZfZX/MhWg7b8Cz8lJ8JWfNjn48y+yv+ZCgqSIiDgdkT3pZnJy80CqWS3ye0XIjnKluyJ70szk5eaBVLJb5PaLkRzlB1SIvxb5W9Hdm7M9sS6exs7kH6zjg1g0bxcQPQNKCd5acpMtiY3fsB+E7h++kB0xA7jW8DyNOP1QdGk4tz25znuLnnEnSSd9f1rKqetq31dW4ue9xc9x3XFxxJ/Er+KAiomTzJTad7YhaFY7sFMdx5GL5OHaN4N7bHRwA6VXrOyNXLo4w2aF8xH1pJX4n8GFrf7IMuotU1WSK5FQzaim2h4WSyA/3cR/ZTu+OQuqooDVXWlMwA0xSYCQ/deMGuPowb+O4gjSquSPKfNYNQyxbeeXUrsAx7jpgO9p4vhG9ujfBlssckMpimBa5pIIIwII0EEHcIXog3ECCMQvKmOQa9L7cuwbLqzjLS4NBO6Yzj2P9MC31NHCqcgIi47Kved11rmyVVOcJpP3UJ4HOxxd+Voc71gcKCbZaMpc0tU+7V3n7VjcW1EjTpedwxtO80bhO+dG4Dtosm7uogIqtcLIzX27TNtG33mnhcAWsAHZXg7+nQwesEng3CqhRZH7k0sYa+ndIcPpPlkxP4NcG/wBkGWUWpa/I7cqrjLY4HREj6Ucr8R6g8ub/AGUvvzkXtOxIHV9guNRE3S5mGErRw4DQ8erA+jfQSpXLI3lQllnZdy8j9tjg2CZx0470byd3HcB3cdG+MIavIJBxCDcSLjslF6HXrufHVVBxmjPYpjwuaBg78zS13BiSN5dig+K2/As/JSfCVnzY5+PMvsr/AJkK0HbfgWfkpPhKz5sc/HmX2V/zIUFSREQcDsie9LM5OXmgVSyW+T2i5Ec5Ut2RPelmcnLzQKpZLfJ7RciOcoOqU+yz3et2813I6CwGB+Em3kBeGkhoIaBtsAdJx3RuBUFEGOrVuZeayHEWhSTtA3XCMub77cW/3X9Mn13hei90FlSfQc7bSfcaNs4Y72IG1x4XBbBXzihoxV/tgjZ2TAjb7QbbA4YjbYY4HAaPQg/rBFHTwthgAa1oAa0DAADQABvABe6IgIiIIFsirtQUlZDeGkaG9lJjmw33AYsd6y3bA/dHpUZVx2SFuwPFNYEJBc0maT+XQWxj1nF5w9XCocgpWx/rzSX/ABTY6JopGYcJaBIP7NK0yswZBaM1WUaKYf8AFHK8/i0x/wD3Wn0BSfLjdO8t6X04sSMSRxBxc3sjWuLnEDccQDgAN/fKrCIMZ2rde37IxNp0s0YG650btr7+G1P6rpcjF2YryXzb+2t20UDeyvBGhxBAY0+txxw3w0hanXzwUNHT1DqiCNjXuADnNYA52GOGJAxOGJ/VB9CIiAiIgzLl2uzBYN7RV0IDY6lpftRuB4OEmA4D3LvW4qbKp7IO3YLTvXHZtMQRTMIeR/G8gub+ADfxxG8pYgtOxqrnNtKss8nQ5jJAODaktP67Yfor0s/7Gulc+3aurG42JrD+d2I+ArQCD4rb8Cz8lJ8JWfNjn48y+yv+ZCtB234Fn5KT4Ss+bHPx5l9lf8yFBUkREHA7InvSzOTl5oFUslvk9ouRHOVLdkT3pZnJy80CqWS3ye0XIjnKDqkREBERARFxd/MpNi3Nb2Gb97UEaIWEYjgL3fUB9RPoKDs3Oaxpc84AbpO8pZfrLPZNkRupLuEVE25tx/tMPDtvr+oaPTvKQXzyj3gvc4xVb+xw70MeIb6Nsd1x9ejgAXHoPptGvqrUrn11oPL5Hkue47pJ/wDdzcC+ZF2WTW4dZfS1QCCymYR2aTD8do3heR+gOJ3gQqOx2u4+jseW3qluBnO0ix/gZ9Ij0Odo/IrAv40dLBRUjKWkaGsY0NY0bjQBgAPwX9kBERAREQERTq/2Vqx7rSmhoh+0VA3WtcAyM7mD36dP8oBOjTggoFVUwUdO6oq3NYxoxc5zgGtHCSdACjmUDLXSwwvs+6HdvOINQR3Ld47Rp0uPpOj1qTXtvtb17Z9va8vcA4tiZ3MbfU3HSfSST6VzqD2lkfNIZZSS4kkknEknSSSd9eqKlZIMnU157Qba1qNwpI3Y6R/vuH1R/KDun0bXhICr5D7uPsG5bZ6kYSVB7KQd0NIAjHu91+dUJeAABgF5QfFbfgWfkpPhKz5sc/HmX2V/zIVoO2/As/JSfCVnzY5+PMvsr/mQoKkiIg4HZE96WZycvNAqlkt8ntFyI5ypbsie9LM5OXmgVSyW+T2i5Ec5QdUiIgIiiOWzKS+F77sWA/A/RqZGnc4Ymn4j+HCg98qmV40z3WLdJ4240S1AwIbwtj3sd7b729p0iFSyPmkMspJcSSSTiSTpJJO+vREBf1pqeernFPStc97jg1rWkuJ4ABpK764OSe2L1NbW1n+npjgQ9wxdIP5GcH8xwGnRitAXTubYd06bsVjxAOwwdK7TI/7zsP7DAehBIrhZEqiq2tde8mNm6IGnu3ffcPoj0DTp3RgrpZtn0dl0TaKzmNjjYMGtaMAP/wB38d9fSiAiIgIiIC9JZI4YjLMQ1rQSSTgABpJJO4AvdZzyyZSXW7UusGw3/wCmYcJHtP8AvOHp/gB/U6eBB9GVDK7UWm91k3VeWQ6Q+YaHS+hh3Ws9O6fQMQZAiIC+qzLOrbVrBR2bG+SR241jST69G96dwKmXEyL2lbTG1t4i6nhOkMAHZXj1HQwesE6NzfV4u9d2yLt0f7JYsLY275A7p3pc46SfWUEquFkRihDa++B2ztBFO09y3lHj6R9A0aN0qzwQxU8IhgaGtaAGtaAAANwADQAvdEBERB8Vt+BZ+Sk+ErPmxz8eZfZX/MhWg7b8Cz8lJ8JWfNjn48y+yv8AmQoKkiIg4HZE96WZycvNAqlkt8ntFyI5ypbsie9LM5OXmgVSyW+T2i5Ec5QdUiIg4rKxfAXRuw6SncBUTYsgG+Dh3T8OBgOPBiWjfWU3vdI8vkJJJxJJ0kndJK7bLFeV1476SiM4xQYxRje7k9278zsdPABwLh0BXDI/ksjmhZeG87MQcHQQuGgjdD3jfx3Q38SuUyLXJbei3zW2g3Gmp8C4EaJHn6LOAj6xHBgPrLTyANGgIiICIiAiIgIi9JZGQxGWUgNaCSTuADSSgmOXW+brCsMWNQOwnqAdsQdLI9xx9btLR6NtwBZtX7t97wS3ovRPa0hODnERg/VY3QwYerAn0knfX4SDy1rnuDWDEnQAN9aLyS5LYbDhZbV4GB1ScHMY4YiDfGjfk9P1d7hXLZArksr6s3ntJuLInbWAEaHPG6/0hu4D/FjvtWgEBERAREQEREHxW34Fn5KT4Ss+bHPx5l9lf8yFaDtvwLPyUnwlZ82OfjzL7K/5kKCpIiIOB2RPelmcnLzQKpZLfJ7RciOcqW7InvSzOTl5oFUslvk9ouRHOUHVL8O/FsdoLo1VptODmRu2h/md3LP+xav3FMdkLXGmuIKdv/LOxp9TQ5/O0IM1IiILtcDKVcu6d1orLb2bbgbaVwiHdSO0uOO20gaGg8DQuiz4XP8A6jVD/JZnRBpjPhc/+o1Q/wAkz4XP/qNUP8lmdEGmM+Fz/wCo1Q/yTPhc/wDqNUP8lmdEGqrt5VLt3ktqOyLO7N2STbbXbRgDuWuecTtuBpXcrKuRLynUn/zfIlWqkBcLlqtg2Rk+nDDg6bCFv5/pj3A9d0onslq5zaSis8bjnSPP5QxrficghC8jScF4RBomwcrVx7CsaKy6IT7SJgaP3Q04bpPdbpOJPpK+/Phc/wDqNUP8lmdEGmM+Fz/6jVD/ACTPhc/+o1Q/yWZ0QaYz4XP/AKjVD/JM+Fz/AOo1Q/yWZ0Qa1uflEsK+FoPorI7LtmM2527ABhi1u7idOJC65Z32N/jbUezH5ka0Qg+K2/As/JSfCVnzY5+PMvsr/mQrQdt+BZ+Sk+ErPmxz8eZfZX/MhQVJERBwOyJ70szk5eaBVLJb5PaLkRzlS3ZE96WZycvNAqlkt8ntFyI5yg6pSnL7Y9sW3ZtLTWNBJNg97n7RuO1wa0Nx9eJ/RVZEGQs317/MajVlM317/MajVla9RBkLN9e/zGo1ZTN9e/zGo1ZWvUQZCzfXv8xqNWUzfXv8xqNWVr1EGQs317/MajVlM317/MajVla9RBnHJJc+8dlZQqWttGlmjjb2XbPcwgDGGVoxPpJA/FaOREBRDL1d+3rdvBT9qaaWVjIdLmMJAc57sRjw4AH8Vb0QZCzfXv8AMajVlM317/MajVla9RBkLN9e/wAxqNWUzfXv8xqNWVr1EGQs317/ADGo1ZTN9e/zGo1ZWvUQZCzfXv8AMajVlM317/MajVla9RBDcg92bcsO8089r08sTXQFoc9hAJ28Zwx4cAf0VyREHxW34Fn5KT4Ss+bHPx5l9lf8yFaDtvwLPyUnwlZ82OfjzL7K/wCZCgqSIiDgdkT3pZnJy80CqWS3ye0XIjnKluyJ70szk5eaBVLJb5PaLkRzlB1SIiAiIgIiICIiAiIgIiICIiAiIgIiICIiAiIgIiIPitvwLPyUnwlZ82OfjzL7K/5kK0HbfgWfkpPhKz5sc/HmX2V/zIUFSREQcDsie9LM5OXmgVSyW+T2i5Ec5Uu2RGmjssji5eaBVHJYQcntFhxI5yg6pERAREQEREBERAREQEREBERAREQEREBERAREQEREHxW34Fn5KT4Ss+bHPx5l9lf8yFaCtwgWJOTxUnwlZ92OYP8A5zKf6V/zIUFSRenZWcIRB+dllu1NbdyBJRtxlonk7UbpZhg7D07XaP8AUCFzWRXKVQWZZwu5eB4ja0kwSu+jg4kljz9XSSQ7c04aMBjbqiGQS/tFNhtsMCDuOG7hjvEYnA+k8KlV7skFjW/WOqrDk/ZJnYl8Lm9wTvkNBBbp327ZujQEFPZbVkyN27KiEg7hErMOde3bezOPi1jelZ9fkHvSHYNlpSOUk6peMw96+NpNZJ1SDQfbezOPi1jelO29mcfFrG9Kz5mHvXxtJrJOqTMPevjaTWSdUg0H23szj4tY3pTtvZnHxaxvSs+Zh718bSayTqkzD3r42k1knVINB9t7M4+LWN6U7b2Zx8Wsb0rPmYe9fG0msk6pMw96+NpNZJ1SDQfbezOPi1jelO29mcfFrG9Kz5mHvXxtJrJOqTMPevjaTWSdUg0H23szj4tY3pTtvZnHxaxvSs+Zh718bSayTqkzD3r42k1knVINB9t7M4+LWN6U7b2Zx8Wsb0rPmYe9fG0msk6pMw96+NpNZJ1SDQfbezOPi1jelO29mcfFrG9Kz5mHvXxtJrJOqTMPevjaTWSdUg0H23szj4tY3pTtvZnHxaxvSs+Zh718bSayTqkzD3r42k1knVINB9t7M4+LWN6U7b2Zx8Wsb0rPmYe9fG0msk6pMw96+NpNZJ1SDQfbezOPi1jelO29mcfFrG9Kz5mHvXxtJrJOqTMPevjaTWSdUg0H23szj4tY3pXg2xZYGJnh1relZ9zD3r42k1knVIMg968dMtJrJOqQdllcyn2ZT2LJYlgSNmmlaWPew4sjadDu6GguI0YDcxJJ0AH48gFgT2ZZE95KluBlAjgB0bYA6T6nP2rfyleLt5E7NsypbUXpnExGkQRNIDsOE/TcPQAFXqSmOLXvaGNYMI4xhgwYYacNGOGjAaAPWg/L/wDE6b+I/oEXQogL8i9Hgo/eC8og5Gl/2Av7IiAiIgIiICIiAiIgIiICIiAiIgIiICIiAiIgL0l/2yiIP37md5O9Y5l0SIgIiIP/2Q=="/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syd-fx.com/wp-content/uploads/2013/10/ringing-phon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8" y="1783283"/>
            <a:ext cx="3349064" cy="3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yppagesix.files.wordpress.com/2013/11/lor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480149" cy="60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xQVFRQXGBYVFhUXFRQUFRYYFBUWFxQUFRUYHCggGBolHBQUITEhJSkrLi4uFx8zODMsNygtLisBCgoKDg0OGxAQGywlICYsLCwsLCwuLCwsLDAsLCwsLCwsLCwsLCwsLCwsLCwsLCwsLCwsLCwsLCwsLCwsLCwsLP/AABEIALcBEwMBIgACEQEDEQH/xAAcAAACAgMBAQAAAAAAAAAAAAAEBQMGAAIHAQj/xAA/EAACAQIFAQYDBgMHBAMBAAABAgADEQQFEiExQQYTIlFhcTKBkRRCUqGxwQcj0RUzYnLh8PEkQ4KSU6LDFv/EABoBAAMBAQEBAAAAAAAAAAAAAAIDBAEFAAb/xAAuEQACAgEEAQIFBAIDAQAAAAAAAQIDEQQSITFBE1EFFCJxkTJhgcGhsSNC4RX/2gAMAwEAAhEDEQA/AOvkzXTNiAJC9WfOTtLUs9GtQSBp6zXki04nEpMcvpB2SbookjKYNWuOkOGYPoL9SPagF5oWtN8DhmY3b5Ce5piqdOwYgE8es2d8YcoCPL2lX7S5EMQLHj0NpRcb2AI+EmdTrZmg22gj4oeU2rUuXKYFumWeUcswfZyrh31Dfz2nQ8jx50gEWhFV1MG0KOI2yyU44yMpSr6Q/XEC0gqsTxFuHrXNhGAe0jWmbeR6tS8Ef2bqTIK4tPMXi/wwFdTesY4zjwgd8ZElStIRq85KcHU/DNHR15Uwd1i5PYg+yCsDAKoPlD62MVRvAVzVL32hLUXLyW1/DfUjuiiShhC3Ikz5aLQrLM0pvsCCZLjKgnqviGoU8CbdLCKwyu1sCL7ASCrlojGu+/MGq1G6TrL4o12Q/KN9MUVsu8oKcCY6e9txIhUEtq+JVy7JrNNZECo5ZqHEPw2ULTF7QvC1LGRY3GXMm+I3xnH6WdT4FRJ2uUvANjWCqTOe5njC1QheBLX2hxtkPtK/2fwoc3MRoK+dzOh8c1DjBVryT5Ll71WAttOiZbkChRtF2VU1px+mdKBadK1yfR8zCXuB5llCKp2E59m9MBrCWztFn+xC8yi1nLG5hUwl2zZT9jW0yaWmR+096n7H1C7SIzbQTM+zeZnzPpoqykeUiLxgqi0E+zC0HrU6g4IPvHV4h4yBL6vIeQJHVpgxHUxVYHgfWTYTFVDfVtF26mCixipkb53nSYWkXY8dOpPQCcXzvtPWr1u9Jtb4VHAH7xr/ABJzUvXFO/hUXt6mU/DsNYvxJdPXmG+Q6MVF4XZe+zmbGu1mFrS2V0AlHy/EpSZWUiWynihUAN+kXClybcFhDbpxhhS7JxThFHLmbgTXK7M4B4lyoUVttHVUOx9iJ2qKKtTyxkM2q4V22tLO1IdYuxeLRIx1OACs3eBRSyY3u3HlGmHoIuwAnneu48It6mEYXC6dzuYzbtPNo3WkvURPn2Npotri8Z5jTZlITY+c5t2uw/2TTUqOWubb+fO01tJccjKKvVltzj7ijtYjsupb2lLbFMOpluxXaqnUXSbStZn3ZUss9Vnpo77r9OpbZLj9xx2FxVma53MuWKxQ6czlfZzFhX3NpfsJXVrWaevhifRxJPd9WQxE384WiCbYfB6hsZ5VwLiR2UPsOFmOGQ1lECq4f0hTU2E0dgBE5cR7aYC4txFuK1A9ZYcHhtRuYwxGXpp3tPS1G3gp0liqbZyrtFV8JgPZvFaG52lr7QZUrkgSrvkjKfCbTr6e6DrxnDIPiMnZdvSyi5Li1Ycweu485VStVeshfEVPWVU2WR85ObbXGXjA8xmkbkxRUxqQeviSRZjFT8yyOokxU9PsS5HIxSzIlvMh+qxe0+tcXmy0uf0gDdq6I5J+kYVMNq5F4HXy5Byg+k4b57LMA79q1Yfy0dvYf1gL9oMS+y0tPq3P0Ea4eko+FRCCAeRA9THC4CUBVhKtS135kz4uwMkqIL8wSthzfzEU61Jchb2mcg7YVf8AqHJ6yutiJfe3nZ13OunyOR5zm1fDVFNmUgy7Twi4JCrLGmMHzBitrxjkucYimB1Xjc2MVUcFosatRKfXSTqb/wBVuZHneMSqVFMGyi2oixPraOjBdIntu3Lvk7x2Rpiqgc1EJ8lYXHvLPis4SiLarnyG5nycld1+FmX2Zh+hnQv4TY9nxPc1GLd4LgsSxuvS59ID03prKDhc5vEjqtbM69U+Hwj84dgcpJOqoST6wmvVo4ZCzsFA6mUjMe3NXEsaWCTbg1T8I9vOJk0lllEU3xEu2YZ7Qw48bqPS8X1u2uHAuTt52lUwfZvSe9xLmpU5u3A9h0hGLopU2C7SN6xOWIrK9x60yxlvkMxv8ScOo8Opj6Azm3bztI+MK3Uqqm4B5lsbJad9gPpKb27phCqiUVWxlJJIZXS4NuXsVTTD6OWvUCgcEi8WXM6L2ewf8lTseJTfNwSaM3ZTwMMu7BYc0gTs1uQYDjOxzI38qswHkd4zLuRpBK+sNXLzp/vDf1kj1qh+oXGjehJljYrDvZnV1+hl2pZmugF9ryoZrgWRbmp+kqObdrKpbSlgq7e8ONvrr/jKKNPXDLtfBf8AF5zT7zTtMqaWnJXzKo9RWJ3v0l2pYo6Qb72ibtO4tN+TJzrcmq84/cejEsuwkOKzNyLWif8AtBh1vNWzQjkQVp63zjkBWzRtVc33vIKjzKmaqYNWxgHEaqX4Ad68kGJaLqzekKqY5TBalYHiPhFoDepSQpx4gUPxvEAl9fQjUL6zYLMmsyGTn2OG8p5VYEeK05bX7eZk21PAFT5sf+IjxyZzijapU7sH7qHSB9N/znOgveSGtNc4Oq5hmmGpEA1UBJsBqF7+0gxGZLbbf2nM8n/hqzVA1WqxYG5PX6mXohaQ0IL22ufSLsohKWUMhZJLk0qO7G9v2k1Jyo1O3ygyd7UbSn5cCP8AA5Cq+KqdRG+/AhKKMcgFMOa42Ww8yP0nEu3HaValWrRoKgoglC+nxuVO7A9BcTsX8QO032bBVzR2bToVvIv4QR7XnzaBKaKl2T3zfRrxPVa09tPNMrJjaNMoxj0KqVafxqbj9LRVG2UUwXpg8Fhf6xc+gq+y40vtGPqa8U5CXuE4X6dZecAadFAKaiC0MCHFqS32jDBdnXG5a3tOTbUrX9R1IWzguEAPiqrtdht5T2piyDuu0eNkoAu1Q/lF1SnSvYvAenguAo3WICXGpfylB/iA4NRbbzpGJ7OrUXUht7dZU8fggDpqJv6xlcFXLcH67xyjmesQ/BZ/WpbK3h8jLFicioseLSGj2NFR9KN0JlqtrfZPOU3whl2f7XI9xW8O2x6RiM4psTofbpyJzrF5TURipHBI29J7TwldeFaZLTwn0LVsonShRWqrM7+EDz2nMsyQLUcKdQubGH5nmdQUxSJt+L194kLQdPS45Z0b7IQrVfntv+iSnU0kHylwy69ZAy/SUsmXT+HuJA1qbeYvN1f017vYlqW+W0e5b2fdlLMCB0ibN8JoJ8pY8T2uq0fBUo3U7ArY3guJqpVW702W/ntExWUnHB5vDwylVm2gj4gjrLRisoUg6AT9DKrmdAod1YfKU188C7Eu8kb4mRipYwTVeegmUbCaMuchFd7iCz13kd5sY4Cssyze88mt5kLAvcfVlfFH8I+UEeqD0IMnqmCVnnMSS6Kst9h2II7q9M2I+I+kr9Y/4h9Y3wWKWzI5srCKMblZUarAr+Ibj5zQS29naKiiCLEnkwnMqBqJpDabnc+nlOXZrUxKoDhK7UnAOwtpYHoQb/WVGpi83PNWp/7j9oUY5XYLlhnQv4q5OoyysQ12U0297Ot/yvOAy4YvLcbWUitUJB/E5YfSD9l+wmKxhuF7qlexq1AQNudC8ufbb1joWRqg3JoRNSnLhFXYzVTPoXs92DwmEAIQVanWrUAZv/EcIPYfMwLtd2RwLqatXTQI5dbLf00/ePtvI/8A61e/btePf/wetFLGWzhTCMchxyJXptUNkBudryfPKNLdMOGZR94jxNbrYcCIxTM6MWrIc8CHB1ywjtOG7f4aigZfEpaxI+IA9bR+naFq4VsLoqKefF4h7ifPRva0kwdZ0N6bsh81Yr+kV8sscMcr3no+jkWq2zp873E3GXqD8IM49hcZmop61rsUHF3Uk+wIuZE+f5r+Op9F/pI/k4Zznn7j/WfszuArIi7kKPfaUntP2pwbVUpawSTuy7hfczmtfC4/EH+Y1Qj/ABPYfQQzLeyFiDUYedh/WNkqor6pfgyMpt/SvyXephaf3agI8zGGVItNXe6sxFlAMR08tcjwhj8v3nr5RXAuKb/Lf9JGo+UUOQNjKbK12Q8345+cl/tRDytvlCKBxNraCR5ODBq4Ivqw/wBDKKdQ6nhYEW6b1Vl5K/mmT0azFg5VjEeK7N1lICWe/FpcHpUXH36Z9dxCMCjoB3T02txfwmUvWPb+lZ/AlaZ7uZPH5OdYrLK1PZ0YfK8ioVWQ3BKn6TqrZhUH95RDeoswlbzqnTrkXQJ7cxNernJ4sj/KHzphFZhIrdfOKzganJtxCEz+uxUM5IHTiT/2bo+Ahh5ET2liEW/eYf2IPWUJwxiKENyzyy55HjlWmCwsT1PWNkfD1tmC39QJSMH2yooAGok2mYntnQLBloG49bCIWnnGXHQ31o47HXaDsXS0l6dlI39JQcbg9AtyfSMM47Z1q66FARPIbn6wLK8OzXJP15lUK5rsnsth4FTU5qUj2rlo8xBKmAI9Y9Z9hGY+4stMhhwh8pk0zKPp0n/fSB1TGHct1HPU7ATHwqE8n0Y2+tvKc5Rb6Ra5JdiOql5LSxqhDTYGx5IPkbiRYtSpIYWINv8AUQCq/wDvpBPMnq4WkTcVLe4/e8DxGWPpJp2qAdEO/wBDATWaqSKdtjZnPwKfI/ib/CN/1lkyy60dBuoAJFU2BqHyKDe19rji0KMctICTwsldORVju638kVlNv85B/ISt4vOMRQrOtOrUQKSNOolRba2k7S9t/u0552ip6a9UNsdTXB877z2pqUcZ5ConlMYp/EPFopuabnzZN/8A6ESn5xntXEMXquWPS/A9FUbATzGP4T7GI3qzKNPDOUg52tDTKs2NCqHADfdZSLgqfiHoduY17VrQrL3+GK6bgMtwrKSPwnkbciVPiSYZSzbAH6SzYlyidzzwwrB5VWq/3dNn/wAo1fpMq5dWQ2ajVB9Ub+kuXZz+Wo10qhD7LoPxbeKw5IHnxLThcxwivq3VhflSoH/koN7+0W7JJ9DFWsdnLsrzFkbcm3kZbsNiNQvz7S4YjLsFjfi7pnsdLIQtS3ntzb6SpYvLjhnNMMCOhsfofXjb1k9uJc45GxTQRhaTubAfSWTJ8HTenWRHTv1C2JtpB3utz12lYwmIK8E/WHJiKIVx3SoWBUlSRe/pwZKsKWWN58Bf2GspPepVN9r7sPqJBiaiIt1d6ZHK6nBPteVjB5Zi2e2FxNRQNyWd1VfexI+VoWMVnFO41LXFj1pVBYdfEAfrCddblxZh/fA/5mb5cPx1/ZacrxFYi5xFrkaUZlYheur1PlGmPzanhqBfEaSQPw2LHoB5mc9w3bLGUCe8wKX6nuHp8dSQCJW+1/aupjnBYBEUbUwSQD1JJtcymrTyb5llEVt/nGGWb/8Aq6eITTpUVGZtrWCrfwgeZtBzUI9pLk/ZBaAVsRUtUIDaEUsVDC4Go2ANj6x3/Z9EoX7sLTvpBY1HqO1r2UKQL236ATz0u3MorEe+f6B+a3NRby/2/sQ0KrBgBUK3632+kYa3uVOmoRuQUud+DtPO6w6eGmNddj4FYggepUE2AHmZG+PNNSinWxJL1LEaj0G3QRW1bkt3H2GbnhvH+T2viGU706Y+QEFqVqTDxKFPTS1/ygowlSqx0qWPPn+Q4nlXLqy/9pvkpj06k+Fn7sU42vt4+yILUb3FMX9f6QSpgEY6rKB5Qs4YggFWDfhKt+VhDsXgNA+D6gj6CbO+WMGQoiuRTTy27KqqPy4jurg6NJAXB1HpJuzzW1KFUtzsp179OONoL2nwNRmDkPYdNDbevEW5NvA3CSyhPVoA7rx+kgZAOsfZHk7VKZdgVv8AD0Ox3No2bKqLKFdgj9NVrE+h6Qt+HgHYmslL0+k8lgq9nxc/zF+v+kye3mbDtdSteC1a1tyfb/iSVj6xTXxhclKI1v1N7JT8i7cD2G58jKlIU60F4vMVC+MgrxZt+eBfn6QE4BKv96rU0/ArMKjDrqBPgHoLN7SWjghTIdm7yr0ciyp6Uk+7/mNz7DaYKvn9ebzdsJeAGpLyRtl5tanp0qNkUEEDrZbfpfrJ6dQVEQFlDqNNibAgEkb2tffiRd/Y368ie4tUqAG4V+t72YdCSBz69RFOt1vdDkJSU1tkNsJhkTcG7/iI49hKP297DPXLYjDuTWO70ySFqWFrrckK2w24PoeWdLCVaZvTdVJ/xrY+69YW+Mr2teix9CUP1BAgb23lp/gPCSwmjgeLd1JV7hhcFSLEHyIgF52DtL2V+1kuaRFX8a10N7dGGneVDEfw9xC9UA82qL+g3MfCcOkKkpMrGEZCy6yQtxqIFzbrYTrvZrG5UiBUejc//IoDkgb31AfrOYJ2cratLKQPPpHdLsQzj+WzagN/CGA9+LD3MKde4KubXsdKOPwGoVExFOm1tIenVUGw6Wva3oRF2OzvBCwfE0KqrfZkVn4P36fO58unM56ew2IJISpQdh91agL/AEF7n0FzBR2Ur3sxRfPdrj3GmLVOemG7X7FxxXb3DUVIwlIs5/7jDSPz3t6RN2XzzFVsXYE1BVJaohAKWVfj0nZbAAX8uYLheyC3/mVT7Kv7k/tLdQy5KVE08J3amolqrOxFVrnxIC3hC7Drc+nE1wUOcZ/g83KS5aX8o1z+pQATutPfX8fd27vTYWuR4dQIPw833O0Bp1hw6Fh5h9JHy6zV8M1Ilai6TseOQeDcbMPUTUMvp+35SCxpvoohmKG+GziiqhNDKo8r7nzJUkkwv7dTbdKgXqbmx+dyD/xKyHJNha3tIcS2k8bSZ6aLfnI9ahpcljzHPlWnpovqc7Xve3qfXyEryZDVqeJqfO5appUe+p7X+Ua08oSkAawJqEBu6U6QgIuNbjctxstreclx2NaoxZrXPlfyt1M6Oj+H4WVwn58s52r12Xj/AAMUppWq0aZYkilTpll2BqIltiR8N9r2iHOMyqELSAFFUYsNyWLEWJLHkbeQhqt3QWs792NylhqqOV50L8xuSBvzF9TFPWqO9I1KSEg6Q7Hc7HSq7DUd9Iva+0brGopRUuEL0cXJuTXLBExNWq6qEFR13DCmW087lhsB77ScYC3x1ULH4gO8dV4t40Fid+l5JjKdZdqne+empqa3vuQDAgzHju7beFmZAfS7AW+shWP+p0XFrmQ8wuGpmktAVlBNUvdHexUoAQSw8TXAsOgJk57LHkVagHTS1j7kwalRKUwxpUyBZgE0XB9Wa3HnJ1zxlXemC17CzUwR5ktq9fWHHkB8DDLzVpsqnXUvuC7EkadidlAXpsT5wnH4+xIqPR0fgsG382Ymw67AGIsHqqFnYtb7u1x6m9rWm9Xs7TqKXK3txcsoJ+RHudor11v2YGei9u7Jvi65ZAcOBY3uUslwNuQNxf8AeC4OrVVr1alRb8Eg/Jb/AAgcnmS0sFXLgXVadgCQaewHChe7G3/lJMzDh7LSfSRbWyiqlj8XhuSPXa5tHqHgVkYYfMNj3zKbHZmplAPYsLEetzBMJlVOo7nEWqIbaPvEbXJ1ryL32gQ0In8pd2IBVL4dvU2aw5A2X5mCVFBNytVf8TKL/wDsqnV9RC2+x7suyCmAANNhsNh+8yc4r50qsVNWoLea7/m15kzZIzKOt9xUr+KpqpUui8Vag/8AzX8/ab6VVQiLpUcAcepJ5J9TGFVSTuRf3glSg3Tf5x2QAGpUA+I7QfvUPDRN2vzDQhXrOX0c4rU2JDnnqbwZOT/QF9K/UdlqAjiDvXnPsN20qWswjfLu0avz1hV2yXE0DKuL6LI+JtzIXxHW8H1BhcTSo21pSpCXWiR8VIlZmNgCx8gCZNTwioveVrgfdT7zf0HrNsJWesSqjRTHRfCPmeWMCy9Qi5MKFO54RDVwLfe0r/mZR+V7wXOsUoRKCMNIAaqV4epckb8kKDbyjCtk6nhiD73/AFi7FZQygk2NpL85XZxuwP8Alpx8EOWZYrI1VydCMBZfjJPFjwo9d/aSZjjTUZTawUBRuS1h+Jjux9TCOzb6nNIj+U4OtegsNn9CD1ipm3ldUFF/uTzeUSpCaUDVxC8KCzADkkCUpksyXtY+lqC3Hhor9WZmP6xLT8XN/wBId2uxYOJIH3FVCfMqN/1iymxO5PtONZzlnSjwkgk0xAK253PyhJJgeISBDs9LotWNr9/TXErsSRTqA/jVfiX0IAi0PuL8QuimjAUQPvVHcn14A+gipzO3ppN1rJyb4pWPAV2zd7oqj/p0A7txuNTqpfU2+9xxtxxFdGoLKNyAdQ3INwLXFoZQxrJ8LEA8i+x9xCqWHGIVxYLVVSyuBYMF3KuBt7GQ36aUVuzkupvi3joWkuN0rVV9/Hz7ET2pi6p0IXpOo6FLfXwwJGPnPWK3sRx6/wBJFtRYrJe4Z9rZdTsyqx2VUFkVQb3tsL/IyTJ6b4hrC5RTdz19h7xapDtoVbk7WBbb1MtmERaFJUQG/wB5vU8kRd1npxwu3/gOuLm8vpBdVV8KsQi8AGwuRt4dQs1v99IclRgNPC9ApWwlU7QZUcUiFH0smqwYbG/qOOJS0xuKokhXcWNtjqXbyh6KuDjw+fIOpnJPlcHTquVm7MH5YMpOkum1iqMysAvpYH1kTd4AipvYnWzMFqMDxpNJAAR/iDX6yip20xA06gptzcEFvK8aYbt0tvFSIPmGuJd6b8k3qRZZqVKqVPfNx6X1C+1xxeB5jmVOhRLmwYjwb21Gxtxby6jqIkxXa5XU7/IrKhmOPaq12N/L0HlCVTfZkrUlwaYjEM7FidybmZIADPI/CJss+rzhfUXgGMw2lSwa0cVadt5Ve3+Y9zh3IPQzmK3LwX7Tj/arOHqVmGq4UkSvtvPXa5JPJmKJWlgS3lm9JYVh0JIC8yFBLR2Wwqnc7wXywlwWPJ8FUFMXF4ydUoDU/iqdF6D1MFZyo8JI9oVl+Xlzqq8esyyxVx+phRi5PgFoYapXbW+w8/2HpGvdqo0oNoRVTaycQfE11prqPM5F107Zf6RbXBQXBpVpKg1sYhxdapiG0oPCPkPcmY9dsRUAJ0rCcexRe7pLt95hyZfptJs+qff+ie27dxHohymm9JmDmmEbZ997ehivFlQ7d38N9r+UjNxsZGxnShHDzkkk88EivCcPiipBHIgBM81xqYqUSw16a4qm+w75d1OwLW5ESYbCOzBAh1dAQQPrI6eJK7g2PpC0zR/xH32k1ml3PhhRucVhrJmKy6ois1gwHxaTe0T1GB+GPcHmBU83B5B6yDEZUrEtRIF9yh/aJs0zr5QVd6n3wwLLs0qUgUID0iblG/VT0MaPhlqjXQN/ND8S+nrFVbDOuxQ/r+kFDlDqUlWHUbTKr5QZtlMZoLqUyNuDJMHjGptqXyIIPBB5Bh1CoMVSZuKqfFb7widzOlCcbYkMouuQXmGXIaRrremL20Hhr/gMAweBepcopa3JhlLHsAFNmXyIuJNUzJyukWVfJdpI9JJy46KfmoqPPYNTxncsf5Wl7WPQkfOG0c+U7Nt8p5UxS1FAqrqI4bhvrA85ypUpLVQkBjaxkd2hS5kv5K6ddu4j+CfMs7GllTk7X6e4lfRb9ZgaEYHDNUYBQTc2vbYe5g11KtYRtlrsfJEyK3xbiC1MFS/B+0sGMyZqZI1r9IAuEF/FVT63hptdMzCfaA6PZxWTvGqd1TuQCfEWI5CryYvXLF17tdAdyB4re0suKxlMURRF3OrVqtYL5hfeKGqLfZffaNjZMW4RG9LO6KAKFew2HgT+syJhWX8KzIO37m5PpusZy/8Ai25FIDoSBK6v8TK56CJu0XaOpih4+IEa2pLKGbljhleM2SaXm6GVMQmTLG2TY802HlE6mFYRCzACJkNizq+U0Qyh23hrVrnbiJcqxZVFUiNBVPQTnWwsbzIsg4JcEuJxoprvKtjMUajXPHSNsRg9ZuzSFsoBGzSjTRqr5k+RNspS4XQlbnaSjvV4v+sd5flYU7m8dfZktxLJahLrkQq2VCliQ/hqrb1/3xA8ywndHzU8H9pc6uWIekHzDKg6geUyOojk11sopaasY/xPZ4jiKMXgXTpeURsjLpinFoFJmpeakyImNQDRMtWSriiOsCLTXXDTFSgmOFzNh1v7z37XTfZ0B9REmuFURpFzE3bccrkfpqXOeM8Lv7DfLmpUGZgxswtpiio9ybcXNoO9S5vN0EZTXsQnUzjKT29eAiityBD8dSp0bBixJ6jj8pHg8CWGrgQ/GVqfc+M6iOD+kXqLnBfSxdFSk/qQsGMoj7rH6wXPM0NbSoBVF4EjSpfcC8lejvciRzsm/wBRXXXCP6QBAPKPez+K1I1H4W3ZSOTE1cC4EfrRTDBSou5HM9UnJ8HrZKK5I8HWYVQrG+9iDvEme0hTrOo4vcfOGtXOrV1veT53hxVprUG79bSrUwxiRNpbM5iIqTEzKjjrvNdUw2kmOS1M9Dr5TyQF55C2g7jslXsdh7/APpF2c9lqC0mIUXtLpUQxXm6XRh6TyYR8/wCIazsPIkTKbyftDhe7ruOhN4uDSrblE27DDTVtCMtzTu3BIiotMmemj3qM6fk3aCnVZeBLo+6jTOBYWsVYEGdQyHOGKC+8m1FDmsIfVb7jnGarWtIUwzhSbyVc2HWSvmKFTxIJaeyKwkUKUWUnNe0dWlU0zfC9tiObxJ2qYGrtEd50K6YuCyieVrUjp2F7ZqeTGtDtLTbqJxzVN0rkcEzz0y8Gq47SM5pnqIJjMdSYdJycY9/xGenHP+IwVp2vIXqplozF11eGBMYDgahPJvDDLYLgRJ8ms8ImTVjDAMvClcMtoGTMR7QZw3IdRd6b56fZKVsZPSmp3E1ptDqnuXInWUem+On0WTJWurA8RFmNAuxVdheMMprgEjzgOZIyOWHB/KR6mLVm5G6aScMMgwNA028W4kuOqE+0hbF35kdaveSyzKWWUrCWCJAWNgLmWXMRekt/iH+7QbL8OKaam+I7/wCkBxWJLHeW6et53EWomsbTQtJcNiivqPKBPUmoqS54fDJVFrlDipg0qqzDZhK6VO4tuI2wmL0+x5hIwispccyC6pw5XRdRbu4l2JKeAYi9pkI+3sNp5Jc2FmKju1SrAsQ15kyGgDmH8QMsB8Q5nPSJkyVVvgmsXJkyZMhijZDvL1kFfwATJkGQyA1LXmdwT6TyZAbwNRT+0dLS14j7yZMjI9CZvkzXPdUyZPGZM1T0NMmTxqY4y07QxjMmQkEzQtNSZkyEYalprqmTJpgahssGFSZMiaO2yzXcKK/YIo1rRvTqiotjzMmRtyTjycyDxPgQY2iUb06Q3I8KGOo9OJkyQIsCszxP3RwIqqPMmTpxWI8EGcy5B2eYDMmQW8IprgpPDJFaG4TGadukyZJ5WNrB0I6WvskIQ72/KZMmSRlPoQP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Box 1"/>
          <p:cNvSpPr/>
          <p:nvPr/>
        </p:nvSpPr>
        <p:spPr>
          <a:xfrm>
            <a:off x="0" y="-46972"/>
            <a:ext cx="3275856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1.</a:t>
            </a:r>
          </a:p>
          <a:p>
            <a:pPr algn="ctr"/>
            <a:r>
              <a:rPr lang="en-GB" sz="2400" b="1" dirty="0" smtClean="0"/>
              <a:t>Describe London using three adjectives.</a:t>
            </a:r>
            <a:endParaRPr lang="en-GB" sz="2400" b="1" dirty="0"/>
          </a:p>
        </p:txBody>
      </p:sp>
      <p:sp>
        <p:nvSpPr>
          <p:cNvPr id="6" name="Box 2"/>
          <p:cNvSpPr/>
          <p:nvPr/>
        </p:nvSpPr>
        <p:spPr>
          <a:xfrm>
            <a:off x="3256468" y="-6305"/>
            <a:ext cx="3096344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2.</a:t>
            </a:r>
          </a:p>
          <a:p>
            <a:pPr algn="ctr"/>
            <a:r>
              <a:rPr lang="en-GB" sz="2400" b="1" dirty="0" smtClean="0"/>
              <a:t>How many syllables are in the word statistic?</a:t>
            </a:r>
            <a:endParaRPr lang="en-GB" sz="2400" b="1" dirty="0"/>
          </a:p>
        </p:txBody>
      </p:sp>
      <p:sp>
        <p:nvSpPr>
          <p:cNvPr id="7" name="Box 3"/>
          <p:cNvSpPr/>
          <p:nvPr/>
        </p:nvSpPr>
        <p:spPr>
          <a:xfrm>
            <a:off x="6330352" y="-25340"/>
            <a:ext cx="2833488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3.</a:t>
            </a:r>
          </a:p>
          <a:p>
            <a:pPr algn="ctr"/>
            <a:r>
              <a:rPr lang="en-GB" sz="2400" b="1" dirty="0" smtClean="0"/>
              <a:t>Unscramble this word.</a:t>
            </a:r>
          </a:p>
          <a:p>
            <a:pPr algn="ctr"/>
            <a:r>
              <a:rPr lang="en-GB" sz="2400" b="1" dirty="0" smtClean="0"/>
              <a:t>T O Y P E R</a:t>
            </a:r>
            <a:endParaRPr lang="en-GB" sz="2400" b="1" dirty="0"/>
          </a:p>
        </p:txBody>
      </p:sp>
      <p:sp>
        <p:nvSpPr>
          <p:cNvPr id="8" name="Box 4"/>
          <p:cNvSpPr/>
          <p:nvPr/>
        </p:nvSpPr>
        <p:spPr>
          <a:xfrm>
            <a:off x="-41848" y="2216014"/>
            <a:ext cx="32758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4.</a:t>
            </a:r>
          </a:p>
          <a:p>
            <a:pPr algn="ctr"/>
            <a:r>
              <a:rPr lang="en-GB" sz="2400" b="1" dirty="0" smtClean="0"/>
              <a:t>Give an example of a homophone.</a:t>
            </a:r>
            <a:endParaRPr lang="en-GB" sz="2400" b="1" dirty="0"/>
          </a:p>
        </p:txBody>
      </p:sp>
      <p:sp>
        <p:nvSpPr>
          <p:cNvPr id="10" name="Box 5"/>
          <p:cNvSpPr/>
          <p:nvPr/>
        </p:nvSpPr>
        <p:spPr>
          <a:xfrm>
            <a:off x="3234008" y="2232990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5.</a:t>
            </a:r>
          </a:p>
          <a:p>
            <a:pPr algn="ctr"/>
            <a:r>
              <a:rPr lang="en-GB" sz="2400" b="1" dirty="0" smtClean="0"/>
              <a:t>What is a rhetorical question?</a:t>
            </a:r>
            <a:endParaRPr lang="en-GB" sz="2400" b="1" dirty="0"/>
          </a:p>
        </p:txBody>
      </p:sp>
      <p:sp>
        <p:nvSpPr>
          <p:cNvPr id="11" name="Box 6"/>
          <p:cNvSpPr/>
          <p:nvPr/>
        </p:nvSpPr>
        <p:spPr>
          <a:xfrm>
            <a:off x="6320504" y="2229900"/>
            <a:ext cx="2823496" cy="2168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6.</a:t>
            </a:r>
          </a:p>
          <a:p>
            <a:pPr algn="ctr"/>
            <a:r>
              <a:rPr lang="en-GB" sz="2400" b="1" dirty="0" smtClean="0"/>
              <a:t>Name 3 synonyms for cold?</a:t>
            </a:r>
            <a:endParaRPr lang="en-GB" sz="2400" b="1" dirty="0"/>
          </a:p>
        </p:txBody>
      </p:sp>
      <p:sp>
        <p:nvSpPr>
          <p:cNvPr id="12" name="Box 7"/>
          <p:cNvSpPr/>
          <p:nvPr/>
        </p:nvSpPr>
        <p:spPr>
          <a:xfrm>
            <a:off x="-19388" y="4376254"/>
            <a:ext cx="3275856" cy="250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7.</a:t>
            </a:r>
          </a:p>
          <a:p>
            <a:pPr algn="ctr"/>
            <a:r>
              <a:rPr lang="en-GB" sz="2400" b="1" dirty="0" smtClean="0"/>
              <a:t>What type of punctuation should you use when writing a list?</a:t>
            </a:r>
            <a:endParaRPr lang="en-GB" sz="2400" b="1" dirty="0"/>
          </a:p>
        </p:txBody>
      </p:sp>
      <p:sp>
        <p:nvSpPr>
          <p:cNvPr id="13" name="Box 8"/>
          <p:cNvSpPr/>
          <p:nvPr/>
        </p:nvSpPr>
        <p:spPr>
          <a:xfrm>
            <a:off x="3234008" y="4405894"/>
            <a:ext cx="3096344" cy="247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8.</a:t>
            </a:r>
          </a:p>
          <a:p>
            <a:pPr algn="ctr"/>
            <a:r>
              <a:rPr lang="en-GB" sz="2400" b="1" dirty="0" smtClean="0"/>
              <a:t>When should you start a new paragraph?</a:t>
            </a:r>
            <a:endParaRPr lang="en-GB" sz="2400" b="1" dirty="0"/>
          </a:p>
        </p:txBody>
      </p:sp>
      <p:sp>
        <p:nvSpPr>
          <p:cNvPr id="14" name="Box 9"/>
          <p:cNvSpPr/>
          <p:nvPr/>
        </p:nvSpPr>
        <p:spPr>
          <a:xfrm>
            <a:off x="6330708" y="4376254"/>
            <a:ext cx="2813292" cy="248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9.</a:t>
            </a:r>
          </a:p>
          <a:p>
            <a:pPr algn="ctr"/>
            <a:r>
              <a:rPr lang="en-GB" sz="2400" b="1" dirty="0" smtClean="0"/>
              <a:t>What is a superlative ?</a:t>
            </a:r>
            <a:endParaRPr lang="en-GB" sz="2400" b="1" dirty="0"/>
          </a:p>
        </p:txBody>
      </p:sp>
      <p:sp>
        <p:nvSpPr>
          <p:cNvPr id="2" name="AutoShape 4" descr="data:image/jpeg;base64,/9j/4AAQSkZJRgABAQAAAQABAAD/2wCEAAkGBhQSERQUExQUFRQVGBYYGBUXGBgYFBgUGBgWGBUaHBcXHCYeFxwjGhgYHzEgIycpLSwsFR8xNTAqNSYrLCkBCQoKDgwOGg8PGiwlHyQwLCwsLDAsKjIvKikqLCowLiwsLCwuLiwtLSwsKS0sLDUvLC0sLCwvLCwqKTUpLywsLP/AABEIANUA7QMBIgACEQEDEQH/xAAcAAABBQEBAQAAAAAAAAAAAAAAAwQFBgcCAQj/xABIEAACAQMBBQQHAwoDBgcBAAABAgMABBEhBQYSMUETIlFhBxQycYGRoSNCUhVDYnKCscHR4fAzU5IkY3OTotIWFyVEssLxg//EABsBAQACAwEBAAAAAAAAAAAAAAADBAECBQYH/8QANhEAAgECBAMGAwcEAwAAAAAAAAECAxEEITFBBRJRE2FxkaHRIoHBMlKx0uHw8RQVI0IGcqL/2gAMAwEAAhEDEQA/ANxooooAooooAooooAooooANJmYDnp59Pn0pK/mZEJVS56KCBk9NToozzPSq1f7JDoZdpzJ2Y/McfZ2ijT2yxBnPm54fBRQDm537hLFLZJbyQHBFuvEinwaYkRL7uLPlSQl2pPyFpZr58V1MPgvBGD8WrjZu9kMhWKyhknQd3ijj7O1QdD2jAKQB0QGpfau14bZeOaWOJde9I6qCcDHtczigIS63eYIXu9qXQUDvFWitYx8UQEf6qabH21ZWpZrcbRuS+Az8F5cKccsNICvXmK9m3ygumDWtncXpTPBIIgkCsdCRLPwrnHUAmnfb7Wl1WGygH+8llmYadRGqjz50AuN+8nCWG0WP/ACD5yMoFObfe4tzs75SPxQj94Yg+8VHrZbVHO4sM+Hq82Bk/wDG5ZpWWTaa8ksZDpkdpNGSceaMBQD2TfGJNZIrqMDmzW8pUe8orYpFL/1wdrZXyFRjKqkcyA+DjSRSfDiBpmN6LiPHrGz7hRjV4HS5Xk3ReGT/AKaaGSwvpOOCZYr1QeGRfsroHTAkjkAMqEc1cEHyOtATJ3hmgH+0wEoOc9vxSoPEtFjtU+AYDxqV2dtiG4TjhkSRPxIQQD4HHI+R1ryIEAByOLh7xXIBbhHEQCSQNPE1F7X3ZSZ+0jZ7e5Bx28WOJtMgSKRwzL5MPcRQE/2o8/ka7qsbH21Mkwtr1UEjcfZTR57GfhwWAUnMUgGSUOdMkEgHFmFAe0UUUAUUUUAUUUUAUUUUAUUUUAUUUUAUUUUAVxLMFBZiAACSScAAcySeQqH3g3qjtSsYVpriTPZ28Wsr+Z6Ig6u2AKjYN15bsiTaTK4zlbKMn1ZOo7Q87hx4t3R0XrQHsu9U13lNmxq68jeSgi1Xx7MaNcH9XC/pVEXOzUt5u9b3G1L7AYyShRDGDnGGfENuuhwqgtp1qX2lvoBIbWwi9auFwCqHht4By+1l9lcfgGW0xiqpvBt61tifylcNf3XMWcGRbxnoOyBx8ZST5UMpNuyLJFs/aF5rJdQ2sfLgswJJcdVNxICFP6qCiTdvZdh9tcdl2n+ddydpKT5GUnXyUVme1PSTfTLwQdnYQDQJCAZcfr4wv7IFVc2oLcblpHPN5GLufi1SKm2dnD8FxFXOXwrv18vexr+0vTbZLlbeOa5xplE4Iv8AXJjT3Cq7deme9YERW9tDnkXZ5WA9y8IzVHoqVUVudqlwGhH7bcvT9+ZKXu9+0Zjl76YeUQSJf+kZPxriHe3aKHK7Qn/bCSf/ACFR1Fb9nHoXv7VhLW5F6+5cNl+ly/iI7aO3uVHgDDL8CMoflVz2bvLsvbP2U0SdsB/gzqBKPON/ve9Tmscprc8LMqsGVgco66EHmCrDkdCfLFRypLY5eM4JR5b0nyvo9H7G9Ddm7s9bGftoh/7S7YsAPCO41eP3NxCn+zd6EuC0DK9pecJ+ylUceg9tDngnQeKn34qo+i70iSTMtndsHkIJhn/zQoyVf/eAa5+8Aeo1uG90cTRxi4iLRFwDMrcL27nSOUN7Sd/A4we7kE6ZxA1Y8rUpTpScJqzQ2Ta47aO3v4kjl4w8Eoz6vNIuSpRjrHLz+zbXU4LCrStViwtJZVksr+Pt1C5S44e5NHnTix/hTqcZxjPtL1x3u3fSRTSWM7l3jUSQyt7U1sTw5Y9ZI2wjHrlG5sawRllooooAooooAooooAooooAopN5ceFCy599AKUUj6xzz/f8AKvTLrjSgFDVb29vBKZfVLIK9yQC8jaw20Z5PJj2nP3Y+bczgDVbeXeBoYlWJQ1zOwjgQ8i5BLO3XgjUF28lx1pO2WDZlozyPoDxyzNrJNM+MtgaszEgBR5KNBQDUWkGyoWlxJcXMzKpc4a5uZm9lAToBzIUYVVUnoTUfvFNL2LS7TuVsrUc7e3YmaTP3GnwGJP4IlH61Mtrb1i0xeXacV5IrC0sge9DEcEljyVmwON+mAg5HOY7Y2nNeTdvdPxvrwqM9lEv4UXp+sdTW8YOWhfwWAqYuXw5Ld/vVkltbfiWWP1exT8n2Q0Cx6XEg6lmHsZ8tT1Jqv29uqDCjHiep955mlSPpn+H86CtWYwUT2mEwNDCr4Fn1ev6HlFBGBnIrvZlrLdPwWsTzt14B9mv60jYVfia2bS1LVXEUqK5qkkjinNpEpPeOKt0PowSEK2075YeLlBARxnyDsC7n9Vaf2O5+wZnEIFwsrHCtM13CXb9BpQqs3kNfKoXWRwq3H6SdoRb79Pcrtvu1HIO7Jg/MU12nupNCOLHGv4l1091PN7dxrjZZ7VZGltCQO0P+JESe6JANCpOBx/PGmXmwd6QBiQ6dc1spXzRcw+MdaHaUnfqnqim002gmmgJcgquBnQ+15LkdTUptSVDK7JohJI8AKiWumk0i0HWXoP1fxHzrdvIvV5RcOV6vRb/L30WolBJJGY0hbE0TLJ2g9mNlOVGffpjwr6X3f2mm0bCORlHDPGVkToG1SVfgwYV86RRJCngo1JPMnxPiTW7+jLZcltsyFZVIdzJKUPNRK7Oq46HBGR4k1XqK1jyvGaMaag2/i0t0S0/ncf7h37SWarI3FJA8tu7HmWgkaPiJ8Sqqx8yaT3nQLc7PuBzWcwkjrHcRuuPMdosR+FIbkLh9orjT1+U+WHjhc/v+tQgmP5KtVzkx30MS/qxX5jXHuRcfCojz5o+a9qubK2gRtC9hJJUC2lX9HtFdGHuzFn4mp3tvdrQC1FIi4/v+Fe9r7qAVopET/wBPA1722RkUArRSHrGnL+R0zofhXYkzyx0+tAIoCD8x79SR+/WiRT/D5EEcunSnVFANplyCf70//aTtbpJDKFOezco2mgfCsRnrowzjrpS97ciON5G0VFZj7lBJ+gqubt3Pq2yRcS+0YpLqXx4pOKdx/wBWPgKAQh4X2hdXUhHY2kYgUn2EYgTXb+Rx2ak/okeNQr3fa8W1b0Mlpb5e0t2GCdAFndTzkckBFPshgedK2Nm7WezraT2r2U3FzpzXvXUqn3uY4/dkVC+mfbZeaCzU92MdvIB1c5WFT7u82PdWUruxPh6Mq9WNOO5SLi4lu55LibWWTUjpGmO5GvgFGnmdaQmjwceH88/0qejsxDb8bcyM/HpVdJzVyKS0PoGGpQhHkp6LI6J8PD66Zp9sLYU97KYrZA3ARxyNpFHkfeYc2/RXJqNkbAJ6gE/Ste2FC0Ow7X1V4rdXjEk9y2rRqylppFGO/IToM6D4AVpUk46HN4vjZ4WMY09ZXz6Wt7kDHuTaW78EkdxtS6XUwRgLBGx1HHqETI1w7MSDyq6RWd20IBMGy4FGSsXBJKq9ftCohi94VvfSdntyGwsYfsJEeVmEFse9dzuxOGf/AHjaO5b2eLU9Ka3uyzJwS7UJmkY5h2dD3oQw5Ap/7hx1d+4vkNTVueNnUlUfNN3Ynu9LaI7Ps6Ca9nbuvduzcJ11zdTaMPKINy5VZNv38YaGC4i4obkmMue9GspwURuo4teFvEDkSKZQbAupxxXFw9sPzdvaFVWIdOOQoTK3jgBPAHnUJvBcyvZXUEkgkuLCa3mLheAyQI8cyuVGmeAODjTijPLlQ0JSx7SaO/2fN9o0S8CMx70sE0bGEv8ApAgoW6mPPOvny1tnUdk0rRyR9142VeNWGhHe1xX0NvVazxTRbQtEMxROzngU96a2J4lKZ0MiMSw8QxHvQe92PtLWUWzyjQpOqx3KfolXw4/dW0ZWLmDxX9NNyte/e16owj8mgnMjPJjoxHD/AKRgGnMBLuI4laWQ6COIcbfJfZHmcCtqb0e7FQ8bQWw/WkPD8mfh+lPYN47C2Xs7JElbkIbKNXJPmY8InvdgPOpO16I6z45yp9lTSb3bv7X8ysbjeitkZbm+CmRcNFbg8SRkahnPJ38Og86tW295CjG2tV7e8caR/chB/OTt+bQc8e03IDrSq2F5cjM8nqsZ/M27ZmI8HuCO77owMfiNI3e1rTZirbwRFp31S2gHFPIeruScgeMkh+JqJu+bODVqzqyc5u7YvYWqbNtCZZMiMPNNM3OR278rnwJbkPDApnutsMmwtRMpDh/WSvJhJI8koyOvCZBp4rSabuXN66S7RKLFGwdLGIlk4xqpmk/PEcwoAXI604ltLz1e7mRcXVxhYYywAhjHcjyeXEAzStjqcDOBWCMabmP6xd7SuuaNLHbRnoVtlw5Hl2jN8qt0K6DTGi/upnu3sFLK1it49VjUDJ5s3N2PmzEn41KUA3dMHTw+oxj95oZNcY6L+8604ooBrrnXx8PM6/WvFUjHT+oH1BFO6KAbMDkaePTrhq7jP7h0paigCiiigK96QZeHZl4RzMEi/wCpSv8AGnm1diCayktc8IeExZ6AFOGo70kn/wBLuz4R5+TKanZ9oIjRKT3pWKoPEhGc/AKp+lARsyD123XA7kE5HgMtAg+gNYxdubzatw3MNcMo/wCHDiJf/gT8a155v/V+HotkW+c4/wC2sb9Hs47cFjq3aHJ8SzE1JT1O1wZf5Zz6Rf0JHfaXBCD2RpVUqyb4zKX0IOtVsmrMdD2OGVqaEe0zJw/o66nqdNOQrTN2LztNkbLif/DN6sEvgVjklaNT5F0jGOvKsiJw4dtEDZGVxxN+ip7znpxHl0Fat6KLb1rZF5aklJlmZ18Y5GVJLdx7pEz+zVeo7nluMVO0jFtaN+Tt7ZdbF0gtQduStIMstpEbcnkqmSQT8Pg2eDJ54ZatpQZzgZ8euOv9+VUi828slha7V9loQrSD/duRFdRn3HvD9KJauMF+jsyKwLJw8Q6gOMqfcRnXyPhUR50cVE7T3dSWVJgTHMg4e0XHeiJy0bqdJEPgeR1BFSua9zQFS/Ky7Nbsrh/9lOsUp17BcgdnL1CA4CyctQrEEAtI3b2F0vFIbOdOjOYZF+bZFK7d2K03BJE4ini4uByvGhVsccciZHEjcK5AIIKqQdKgJNhSMftdk7Nkfq4dOEnxw9uWHu1oBGe42BA2OHZ3H0WOOKR8+SxqxzT603mmlwtns+VY+QluMWsWPEJhpCPLgFJxbI2iukC7MtF8I4pJCB78RqflS53KkmOby+uZh1jiItoT+zF3yPe5oB9+X0twEuZ4mnOvZxKS/kFiBaRseP7qidn7Om7SR7S0hsxKcvcTgvcSeYhU90eHG4/Vqx7I2Bb2q8NvDHEDz4FAJ82bmx8yTT+gIzZexGiYvJPPPIRgl2AQfqxIAi+/BPnUmK9ooAooooAooooAooooAooooAooooCP2/skXVtLAxKiVCvENSM9cVDbwPjaezPA+tj9rsQR9A1Wmqxv7bsII7mNS0lnKlxwj2mjXKzqPMxM/wAQKAUkhxtdXPJ7NlHvSdCfo4r51WV4Xkj7OQmKWVOJcfddh1I1r6N2whnihurThkePEsQ4gFmidcSR8XIcaHIJ0DKh6Gsv9Je6yxtFdW5dJL2QlrWZcHjK8cj5BzGR94ajLaVvB2Z0uGV+xr53zyySettiiNfufzUhPmVH72rnMzdEjHiTxt8hgVZNgbkX95EJYoYxGSwV2l4Q3CSCyjhJK5BwetSNz6OJYSvrd7YWnHy43LMfHAbgB+dTc66npJ8TwqWdWT7kretl+JTI7RUy7tkjm7nl7hyX4VsXog2BJbW01zKChuWVwraFYY1IQtnkTxM2OgIqJ2DsLZNvKpEzbTuxqiRgTBSDzEcf2cePxSNp41b59i3l7lbhha2re1bxNxzyqeayz4wikaFYxnGe9UU53yR5/H8QjiEqdONop372+rKxFFndmYdbjt2iXXXtrljEoAHM8Q086tlrD2e0IVzqtiyyeOEkiERPnky495qgXfplkhL+rWsPq0JZEBkcMY0PDkBVwq93IGtWbcDfS32hLOywGC6ZIzLxMGV4x3UCvpjBJ0wNTnrUbVjnzoVIJSlFpPP5PQvbSEZ/j9CD7694z4n+xn5VE7wbd9UXjkikaAD7SZOFuzGcZZPaKjmWUHHhzqYgwwDZBBAII1GCBj3/ANaEJykh1/vH9Mfuo4z59PqM66V1JESfgPoc1W9u7RuHu1s7VljYxiaadl4+zi4iiKiHRpGYNgtoApODQFhMh/vnyJx9K67TI05/Llz+tQEF7bWp7OW9QyMcnt7hO0OhAwpIC6Y0UAVQdq+m4+sNFaQJIi8X2krsA2GwSqoPZyNCTmizyN6dOVSXLBXZou194ntyc288kaqWaaMIwUczmPi42x14VPlUna3wlRJI2DRyAMjDkysvED8qqPo834faJnWSJY5IODJRmZGWQHBHEMgjhIqY3N2Y8Fv2TDhEU04QH/K7WQxEeXAy/KhicJQk4yVmibDE8ic6+7T4UvSKRHOf1vqRS1DUKKKKAKKKKAKKKKAKKKKAKKKKAKh9qbWNvMhkx6tIOAydIps9zj8EcHh4uQYLn2qmKTmgV1KsAysCCpAIIOhBB5igKsNh3Nk7GxEctuxLGzkYp2bHVjBJghFJOTGwxnkRmsn9K29Fw90e0tngMFvwBTIj8LXDf4mUODkLw4HhWwtutJEMW97PDEPzbCKZUHgjTKXVfIsQOmKxfeS5m2rcXlwkTNarGkZdFy8aI7GGVlGrEkM5CjKqw6VtHUsYb7d721z77ZepbdgemFVigt4LIqq9lApknRVRjhE4+FWZMnqRzq8XOyLyfvO1lE2MArA07gc8B5GUY/ZrEraNryRI4Ut+0ZIoEjtFPCqJIHeaU81I55bwxX0ZdWnaLgs6/qMVPzGvyrDVjFakqfKt7Zq6ds307sysDc0oOKXaFyq9RGYLWM+/sowf+qpKy27bDhghkeYqMZXtJwuh1kmAKj9ps11HuXaBuNoRK/4pi0zfOUtj4UptTbC20lrFwaXEhiBGAEIjdxp58OPjWCA+ZkPFbsTzZZCfeSxP1qKgZNGkGnZMFbXuy4yh065GPjU3NhTNFrkSXCgAE6K7j4VARB+FRhhga/ZsT/KpKn+rR6yu4zpUv+i6aqzzzRr/AKFd5Z7iaS0uJXmhNsWCyHixhkRhxHvEEPyJ6Vr+ydnLbwRwoWKxIqKWOW4VAUZPU4FfKmw95prKXtbeYxycLIS0YYFGIJUqy45qD8Ks8Ppu2iOdxbt74VH7iKhTtqcOvhW6j7O1vFdPE+js1Xd49nrFFf3SkiR7RlJzoOxSZkI8DmQ/IVi8nptv2Gk1uvmsS/8A2Y1Xds77XN2MXF28inmnEEjPvSMAH405kaxwNR6tL5r6EdsqRI5I5Hj7ROEhhgMTxAYODz1rrY6/bNpgcJwOoUyHA+VM3lX7rkHwXUfLFSOzoHBaQqdVAC6Bjg5zg8vjW9JttHfw0Y9tHl2zys1p3Z7exqPoUci+uh0MERPvEjgfQmtlrH/Qgy+sXmdH7O3wOvBmQsfgxArTtibY9Y7bTBinlhI/UIwfiCD8azP7TOBxFp4qpbqSdFFFalEKKKKAKKKKAKKKKAKKKKA8JopuH4tOup+pFeceNOn9QOtAOQaM01kGM/3zH8MfWu2XU8uv9KAj97nYWF2U9oQTYxzz2bViu5+/stiklpa2omlZklB77MyGGMDEcYy3CFOpYCrx6Xd6HtrcW8RIknD8TDmIUHex4M7MsefMmq/b+iq/tgj286F1jCGRZGglCsoLxnuOkiBuROCMDwrZaFiny8jUt9Ndr9PH0Lj6Nd8Vvlm4oYo5U4HJiBCyJJxcLYIyG4lZSCTqKtex9rpcwRzx54JFyOIYYdCCOhBBBHlVK3C3Ql2dbzOyq1xIoAiVsqqxD7Je0bGSWdmZsY7x8Ksm6+yzbWcUDMGdFyzAaGRnZnwD93iJ+GK1ZFPl5ny6E9ms93k3mV5JbhcG32Usrl/uyXzRmNI1PUIHOT+J1HSrtIhIKg40OD1B0xj51lXpVSO1srPZsGiO/Ew+8YosMxY9S0hBJ6nNZSuKdN1JqEdW7GZrddnGpfJdsu3iWPeY/FiB8aXilc5yuO9jBOuANT56/Su3txxEnUkY1AwAp6fHX5eFdISzrGis8jezGilpD+ytW9D6HD/DG8pWgrJabZZvvDNcmMeA+Qq5bK9El/OAZGitVPRvtZv9KngX/Ua52xubs+zk7K4ur+4lADNHbqi8KnkWOMLnzbNauqtihU41h78sE5PuXvn6FO7Bfwr8hXoiHgPkK07dr0b7Lv7YTw+uhCWALysr5U4OmqkZ6ioPb+6Oybd3QbQu0dM8YCG5RD1DFYsAjqCc1r2q6FeHHaLduzfoU4jTTGfp9KQmldWzhSnLAzxAnkT0xnA+OatJ3CuGnt4YZoJluIzKk2HUrCoB45ITqoJKqCDzPKofauzZrWcwXEZjkA4hqGRkzjiVxzGcjUA6cq3U08kX6XEMPiZKFOdnt7fv5Cm6G8vqt3Bc6qgbspx4RuQrZ/Vbhb4edbbGRaX7sT9hfFCG+6l2q8GD4CWNVwfxRkc2FYH6sp4hj2x3vPTH7q2P0b7XW/2b2E4DyW+IZAebBcGF/EEqFOfxLmoasbZnA43hnCcar3yfit/mjQM0ZpujdCfLPuA8epzXmeHr46e4E6e+ojgDkGjNNm5gjwz9eXnz+lCjIHLkPjprQDnNGabAEHXTTPw6j4H99ekanQdD8yc0A4zQTTUc/fjPgedexyaAf3oAf40A5zQTTXHTPP5cj8uVKoM89dB/etAddjrn+/P3UNCD9frzpSigE2hyMVw9wiFVZgGckKCdWYAsQPHABPuFL1WJ249sIp/MWjuv608oQn4LER+1QFH9OVsDLbcOe1kiuEU5HNDHKoxzzxLz+FU623ouYDb3ZuxPIyvK0Ymld0EWO0imRzwjiTI0UYYDGedWDamy22tt542kaNYWkVWXHEiW6oO7nTvTS5PiBU5F6IZe0zNNDJENWSKIxSTkahHcswRSQM4zp4VvlbMvQdOMLVHmtrXunor7df4NLt0DIrDOGUHXnggc6VEOufp+/wB1Md3tspdW6TICobIKNoyOpKujDoVYEfCutr7aW3Vcgu8jcEcS445H54UHwAJJOgAJNaFEdtAP7+H8q+eN7ds+u7QnuAcxqeyi8OzjOCw8mfiNar6Vd52trLs4zwz3OYk8VXH2r/sr18WWskisBHb6DGmAPIVNSjnc9BwTDc1TtpaLJeP6L8RtZ2MtxNHBAMyykhc+yo5u7foqNfpV72jbtsUpb2kbDtI+OW9MDTSyyZIKAgFYwAM8JBHeGBnJrn0Iwxma+nYjiiEcYJ0CRkM7nJ5ZYan9GruPSfs8uEFwGLMFDKkhj4ieEDtAvDnPnWs5XkQ8SxkquJateMMrbZat2Ge420rpLee42jKyxEqYzOEjdUAwzMFChVYnQHXTzFMdsLHfyiSLY4uToBc3PDbxso5HDAySL7091S2/OyZne0njj9YS1laSS1yAZMrwq68XdZ4zlgp5k86UT0jW3Jo71X6obO4LA+HdQj5E1GceUrtvQSF1tWJQFs7FkUYEcVw6EAcgOOIKPpVesdk7OvbxkurO4tbuTika3kdxDNjHG6mNuzk6Z5Z6g1aX3vllGLSyuXc8mnQ20K+bNJ3yPJVJNKbubsPFK9zcydvdyDhLgFYoo85EUSn2VzqSdWOpoYTa0Ifb2x5LKWa8hvLa3SZYkf1qPiWMJ3UETKy8I1/wzkZ1rM989kSQXSySXPrYu4+0S40GSmFdAFJUKOJSAOXFWw777m+vrFwy9lJCzMjFO0Q8S8LBkyM6ciCCPjWRb72UVvNb2cLcZtUleZ8AZnuWVjoNF7qA8I5AgVvD7SOnwt2xNNx1vZq21iMkt+4rj3GpPcPeL1LaEbscQ3GIZfAEn7F/g3dJ8GNONl2XaQlfKqzd22eJG5ag/wADViS5lY9diqKxVKdJ67eOx9O9iCfD+nKvWhBqpei7ek3lkBIczwHspfElR3H/AG1wffmriKqHz6UXFuL1QmsVexxY+n00ruihg4kiz9R88fyrwxZOfd9M/wA6UooBLsB9c/XNAtx08vpypWigEmgz/fkR/GuhH/D6V3RQBRRRQBVd2vbGO/tLhR3WWS2k8lcCSJvhJHw//wBKsVeEUBge/N/cWO07qWBzGzSAFlCZ7G4ih4TlwVUdrDgsRpSuyN7doQ3qRy3nrGJrZHCOksDpOcFQwQYdc5000qc9OcBRrSaIKJG7dGYjIdVj7RY2H3gSGx4Z0pzuP6OwDDdzPB2KhJoYoVKx8bKCsjs3MgHQDTOua3ysXuam6fPLWzVratKyd9rZX/Uuu6dm6C5Z14RLd3DqvLucQQH9ooX/AG6Z7u4neXaMpwrBkt+LQR2inV9eRlILk/hCDpVgu4RLE6BsB1ZeIeDDBIPuNZv6YN4lggjsIiF7RMy404LVNOHy4yOH3K1apXKlOm6k1COrKXtzb35S2h2ufs2PZ26n/JXXOPFzlvdgdKkt4LXhQKOgqE9HbGS6ywKrwnhU8CrgYIwCeNzjwGBV227YFs6H+H9KsRssj2OHnTpKNOGi9X1+ZnexNveo3TM6GS1u0MFxGvtMpBGV1HeAOnjqOua1vcbdTZzMk9vcS3Ji9hJJAexbGBmIKpDAad8ZHvrMtp7COoK5B5g0jabQ7Mjt4WmKaJPHI1vfIOi9qv8AigdOPXzrScHqihxHh9RzlVw+alql7bo+lDWRbwb6bUF3NFHxxMjssMKWrSiRAe45kx3gw1OCAufKoO39IEqaJd7TjHQTQW1z/wBYZWPxpf8A8xLkjXaN1+zs6IH5mXFRpNbHFhRqwd3Sb8VL6WNe3auriS2je7iWGcjvRq3EB4a9CeeMnGedZxvrsy7F3M8t7HbwMcxvJdyRBI+EaLbxlSzAgnnrVau97i/tzbWn8jLDaRn3iHLYqFN6wJMMEFsc+2qma5/58+Sp81ArKjLZE1DA4qT+GHmlb1L1tz0sC1tYrWxaW6uOAKLqZSq46yd8AyeRxw+Z5HP7C0Yk8TF3di0jnUs59ok07sdlFiSckscszEs7HxLNqas+zdnxLjLCpox5cz0WBwUMEnKTvN+ngPt27THOqvvTZ9ncHwOtXeLbFvGPaqnb47TSWQMmSAOmvTStle5bw85Oq5NZDTcjewWV4s4YGF/srgKcgRk9x/ehOfcTW97X29HbRrLJxdkSA0ijiSMEZDvjVU5Di1AyM4Go+Wo2KzLkOe0BVg3CCR0PAvIDXU+NbP6It7Q6HZ85y8ansS2vaW/4NebINMfhx4VDNbnnOJ0OZuvFb2l47P5r13zNPjkDAEEEEAgjUEHkQeorqqdsJ/Ub02BP+zzK01pn7nCR28A8lyHUdFJHQVcaiOIFFFFAFFFFAFFFFAFFFFAFFFFAVr0gbsm9s2SPHbRsssOeXapnCnyZSy/tVg63DytBazzdlaKzIhmBaK2OSZUeP70it3F49AD0HL6dIqlb8ej5LhZZ7fMd0UPs8PBMyjuLIjDB8OLQjTWtk+pYo1VH4ZabPWz/AH9HsZx6OtpGC+gSGQGN7ia3cRnEEyhXKSqmcKe6pyPHFVzb+1PXZ7q4c8ImdlXP3Yk7kY18hk+81J7r7wGyla5kEU8iIyKkrC2a2kPtjgIIzoFPI4GnOojZVvEtvHcTDtGbRExnvlm0VToWJzqeQFSxXxHbwlO2Ic3HLl1dknom8r7dDjYW0ltnLLOinxjWIPjw43DNjyFWc+lJDp3T7gT7+QqJguZS/Cgs42xns8l5AOueDAqfH94qRROtRw0al3BJeKl+YjJt+1bTs2P7DnTTHSo6420H/NSf8uQ640+7VmzXlbcrLccNUjpJeT/MVAXBPKKf/lPz+XhXokbpDP0/Nnwq3UYrNmTKnV+8vL9Sp4kx/gTePsY108T44Ne9jN0t5enPgGuvi1WvFFLMdjU+/wCi/UrKw3OmIWHvkQfi8CaF2ddn7kY/WkJ6DGgWrNRWLd5r/Tz++/8Az+Urf5EuTzeAaHo7dD7q4fdm4YYaeMDI9lD4HxIqz4opymHhFLKUn5v6FU/8PpGSPWkVsEk9nHoNBkknIGfOl7NZbZo7sOkgt2WVZE04lBxIpXwKcWoONKm77Z6SqVcaEg5BwcjkcikJIP8AZ5Y+Nnwsi5bnqpIGcDOM86w47FWeDtCVP/Vp7v8ABt+hqe/+i2F0nOG8tyCP8uY9i49xEg+Qq5VT9m2RvNlbPHPK2Mre6PspD9V+tXCqZ4IKKKKAKKKKAKKKKAKK8ZsCmVxfYoB6TST3SjrUDdbTNQ13tU0Bb5NroKZzbyIPCqFd7ZPjUHe7dIzrQF5vNqWckrM8Nu8o4eJmjRnAOeHJIzqB9Kw9tmtJZw8C8RhlkBXTHDxMCcEgaaHU4p2m32Elw2TlpB8lRAKdbskSW0oI4gZJcryyCeLHxz9akpq7sdbhNNVasqb3i/Rpim6ezeyiLd0mQ8WVIK8PIDQY8eWlTlcoMADGMY06AeFdZq0lZWPb0KSpU1BbBRRRWScKKKKAKKKKAKKKKAKKKDQwNtoX4iTiOM/dBOMnwGASfgDUJsjaryLdB1VCgLAAEHDK2SQdeg515te+4nZOIhV0IXtXz71hUa+TP8KabL2eY4buUqyK8ZChlCMQA2TwD2Rrp1qNtt5HFrYic665Psq9/J6/M1zcrewJYWiZHdghHyRas0O9inwr5ws94nEcKKSCDGNPwrjPwwKttlt8nrVQ8MbfFvAhp3HtND1rIrPbZ8am7Ta58aA0lZweRpSqXa7UPjUva7SPjQE7RTaC7zTmgEJzkafxqOniJzpqenu656in8YIPzHv1JH768ljPw5fIgjQdKArF3Cdc+Y6/uPI1EXdk3lpnx+NXu4tAwJxz8PIH+dIybGVs9Mk9PrQGYXWzydPiPrn5VCXmyWOf68+ea1u43eySANDj+Of4Uwn3WJJ7vXnjloKAw283fcSMcZVxk+RA5+4j6ikNmvLaGQcDtG45pgujYxkA6HT9wrZp91DqeE6g9OuB/Go+fczJ9ny5eZI/lWU2ndEtGtOjNTg7MzSLbsS5USTxjHsmPibOQWct3ixPLNSP/iu2z/ikdMFH068uGrFtH0eByGw6FQcMh4Trw5B05Uy/8uVXQKxyxJLEsx0HMnnUnas68ONVYRySv4O34/Qijvda/wCcv+l/+2vV3vtf85fk3/bTm59HQb7nj086YyejIfhrPbMkXH8R92Pr7jn/AMU2v+en1/lXDb3Wo/PL8m/lTF/Rj5N9aRPoyP6VO2Zl/wDIK/3Y+vuSB30tP835I/8A20md+bX8bf6G/lTE+jI/pUD0ZH9KnbM0fHsT0j5P3Hbb+23jIf2P5mkz6QLfwlP7I/7q4X0Y+TUvZejwEHuk4d1zhD7PIHi1/wD2sdrI1fHcV3eQ1f0iw9I5D/pH8a4X0gq3sw482kVR9RUla7hqVDZRWOeNSqZV8kEcLcv40/i3EAMJKIO0YKw4V4QTx8sjTIUHGetO1kR/3rFXzl6L2KtLv5MciOFPfksPpgVHXVxd3OkjEKfuLovyHP45rR7fc8BmRiiMuCuVReJSNSMjBwdMc6fpuoQp/wAM8LphsqnEpzxKSO7nOMGtXOT1ZUrY/EVlac3bp/BmOzdgPnJGMaKPLx99WWx2QwxpV4j3d7r8h9nIQcxMAVUkezqPfUpYbABweJccAJ1i4fZyT+Ie+tCkVC02YanLWxNT9vssDDdwqxUcJZQwjOR2gz1zrjwHjUgNmLxsFkbuqpwiq4IYtgjQnoRQEVaWR0qYtLQ6V6sgWPjDiRRIoZuHheOPID8S8wQc9NBr0p9PKAkjJKpwjkAcGmASDka6UA4t7Y0+FRct/iOIniAYw/aApwksV055wSccvvVKCgCiiigCiiigCiiigDFcmMeAoooDhrZfwiuDYp+EUUUBwdlx/hrg7Hj8K9ooDg7Dj8K5/IMXhRRQHn5Ai8KBsCLwoooDobBi8K9Gw4h92iigPfyJF1QH3gUp+S4/wiiigO/UIzzQH3jNdC0TGOFceGBiiigOlt1HJVHuAoECjkq/IUUUAGBfwr8hXSxgcgB8KKKA9CDngZPOuRCo5KPkKKKA94BjGBjw6V1RRQH/2Q=="/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27" y="1082671"/>
            <a:ext cx="2523963" cy="4608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1347" r="53543"/>
          <a:stretch/>
        </p:blipFill>
        <p:spPr>
          <a:xfrm>
            <a:off x="683569" y="1340768"/>
            <a:ext cx="2376264" cy="468052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QUExQVFRQXGBYVFhUXFRQUFRYYFBUWFxQUFRUYHCggGBolHBQUITEhJSkrLi4uFx8zODMsNygtLisBCgoKDg0OGxAQGywlICYsLCwsLCwuLCwsLDAsLCwsLCwsLCwsLCwsLCwsLCwsLCwsLCwsLCwsLCwsLCwsLCwsLP/AABEIALcBEwMBIgACEQEDEQH/xAAcAAACAgMBAQAAAAAAAAAAAAAEBQMGAAIHAQj/xAA/EAACAQIFAQYDBgMHBAMBAAABAgADEQQFEiExQQYTIlFhcTKBkRRCUqGxwQcj0RUzYnLh8PEkQ4KSU6LDFv/EABoBAAMBAQEBAAAAAAAAAAAAAAIDBAEFAAb/xAAuEQACAgEEAQIFBAIDAQAAAAAAAQIDEQQSITFBE1EFFCJxkTJhgcGhsSNC4RX/2gAMAwEAAhEDEQA/AOvkzXTNiAJC9WfOTtLUs9GtQSBp6zXki04nEpMcvpB2SbookjKYNWuOkOGYPoL9SPagF5oWtN8DhmY3b5Ce5piqdOwYgE8es2d8YcoCPL2lX7S5EMQLHj0NpRcb2AI+EmdTrZmg22gj4oeU2rUuXKYFumWeUcswfZyrh31Dfz2nQ8jx50gEWhFV1MG0KOI2yyU44yMpSr6Q/XEC0gqsTxFuHrXNhGAe0jWmbeR6tS8Ef2bqTIK4tPMXi/wwFdTesY4zjwgd8ZElStIRq85KcHU/DNHR15Uwd1i5PYg+yCsDAKoPlD62MVRvAVzVL32hLUXLyW1/DfUjuiiShhC3Ikz5aLQrLM0pvsCCZLjKgnqviGoU8CbdLCKwyu1sCL7ASCrlojGu+/MGq1G6TrL4o12Q/KN9MUVsu8oKcCY6e9txIhUEtq+JVy7JrNNZECo5ZqHEPw2ULTF7QvC1LGRY3GXMm+I3xnH6WdT4FRJ2uUvANjWCqTOe5njC1QheBLX2hxtkPtK/2fwoc3MRoK+dzOh8c1DjBVryT5Ll71WAttOiZbkChRtF2VU1px+mdKBadK1yfR8zCXuB5llCKp2E59m9MBrCWztFn+xC8yi1nLG5hUwl2zZT9jW0yaWmR+096n7H1C7SIzbQTM+zeZnzPpoqykeUiLxgqi0E+zC0HrU6g4IPvHV4h4yBL6vIeQJHVpgxHUxVYHgfWTYTFVDfVtF26mCixipkb53nSYWkXY8dOpPQCcXzvtPWr1u9Jtb4VHAH7xr/ABJzUvXFO/hUXt6mU/DsNYvxJdPXmG+Q6MVF4XZe+zmbGu1mFrS2V0AlHy/EpSZWUiWynihUAN+kXClybcFhDbpxhhS7JxThFHLmbgTXK7M4B4lyoUVttHVUOx9iJ2qKKtTyxkM2q4V22tLO1IdYuxeLRIx1OACs3eBRSyY3u3HlGmHoIuwAnneu48It6mEYXC6dzuYzbtPNo3WkvURPn2Npotri8Z5jTZlITY+c5t2uw/2TTUqOWubb+fO01tJccjKKvVltzj7ijtYjsupb2lLbFMOpluxXaqnUXSbStZn3ZUss9Vnpo77r9OpbZLj9xx2FxVma53MuWKxQ6czlfZzFhX3NpfsJXVrWaevhifRxJPd9WQxE384WiCbYfB6hsZ5VwLiR2UPsOFmOGQ1lECq4f0hTU2E0dgBE5cR7aYC4txFuK1A9ZYcHhtRuYwxGXpp3tPS1G3gp0liqbZyrtFV8JgPZvFaG52lr7QZUrkgSrvkjKfCbTr6e6DrxnDIPiMnZdvSyi5Li1Ycweu485VStVeshfEVPWVU2WR85ObbXGXjA8xmkbkxRUxqQeviSRZjFT8yyOokxU9PsS5HIxSzIlvMh+qxe0+tcXmy0uf0gDdq6I5J+kYVMNq5F4HXy5Byg+k4b57LMA79q1Yfy0dvYf1gL9oMS+y0tPq3P0Ea4eko+FRCCAeRA9THC4CUBVhKtS135kz4uwMkqIL8wSthzfzEU61Jchb2mcg7YVf8AqHJ6yutiJfe3nZ13OunyOR5zm1fDVFNmUgy7Twi4JCrLGmMHzBitrxjkucYimB1Xjc2MVUcFosatRKfXSTqb/wBVuZHneMSqVFMGyi2oixPraOjBdIntu3Lvk7x2Rpiqgc1EJ8lYXHvLPis4SiLarnyG5nycld1+FmX2Zh+hnQv4TY9nxPc1GLd4LgsSxuvS59ID03prKDhc5vEjqtbM69U+Hwj84dgcpJOqoST6wmvVo4ZCzsFA6mUjMe3NXEsaWCTbg1T8I9vOJk0lllEU3xEu2YZ7Qw48bqPS8X1u2uHAuTt52lUwfZvSe9xLmpU5u3A9h0hGLopU2C7SN6xOWIrK9x60yxlvkMxv8ScOo8Opj6Azm3bztI+MK3Uqqm4B5lsbJad9gPpKb27phCqiUVWxlJJIZXS4NuXsVTTD6OWvUCgcEi8WXM6L2ewf8lTseJTfNwSaM3ZTwMMu7BYc0gTs1uQYDjOxzI38qswHkd4zLuRpBK+sNXLzp/vDf1kj1qh+oXGjehJljYrDvZnV1+hl2pZmugF9ryoZrgWRbmp+kqObdrKpbSlgq7e8ONvrr/jKKNPXDLtfBf8AF5zT7zTtMqaWnJXzKo9RWJ3v0l2pYo6Qb72ibtO4tN+TJzrcmq84/cejEsuwkOKzNyLWif8AtBh1vNWzQjkQVp63zjkBWzRtVc33vIKjzKmaqYNWxgHEaqX4Ad68kGJaLqzekKqY5TBalYHiPhFoDepSQpx4gUPxvEAl9fQjUL6zYLMmsyGTn2OG8p5VYEeK05bX7eZk21PAFT5sf+IjxyZzijapU7sH7qHSB9N/znOgveSGtNc4Oq5hmmGpEA1UBJsBqF7+0gxGZLbbf2nM8n/hqzVA1WqxYG5PX6mXohaQ0IL22ufSLsohKWUMhZJLk0qO7G9v2k1Jyo1O3ygyd7UbSn5cCP8AA5Cq+KqdRG+/AhKKMcgFMOa42Ww8yP0nEu3HaValWrRoKgoglC+nxuVO7A9BcTsX8QO032bBVzR2bToVvIv4QR7XnzaBKaKl2T3zfRrxPVa09tPNMrJjaNMoxj0KqVafxqbj9LRVG2UUwXpg8Fhf6xc+gq+y40vtGPqa8U5CXuE4X6dZecAadFAKaiC0MCHFqS32jDBdnXG5a3tOTbUrX9R1IWzguEAPiqrtdht5T2piyDuu0eNkoAu1Q/lF1SnSvYvAenguAo3WICXGpfylB/iA4NRbbzpGJ7OrUXUht7dZU8fggDpqJv6xlcFXLcH67xyjmesQ/BZ/WpbK3h8jLFicioseLSGj2NFR9KN0JlqtrfZPOU3whl2f7XI9xW8O2x6RiM4psTofbpyJzrF5TURipHBI29J7TwldeFaZLTwn0LVsonShRWqrM7+EDz2nMsyQLUcKdQubGH5nmdQUxSJt+L194kLQdPS45Z0b7IQrVfntv+iSnU0kHylwy69ZAy/SUsmXT+HuJA1qbeYvN1f017vYlqW+W0e5b2fdlLMCB0ibN8JoJ8pY8T2uq0fBUo3U7ArY3guJqpVW702W/ntExWUnHB5vDwylVm2gj4gjrLRisoUg6AT9DKrmdAod1YfKU188C7Eu8kb4mRipYwTVeegmUbCaMuchFd7iCz13kd5sY4Cssyze88mt5kLAvcfVlfFH8I+UEeqD0IMnqmCVnnMSS6Kst9h2II7q9M2I+I+kr9Y/4h9Y3wWKWzI5srCKMblZUarAr+Ibj5zQS29naKiiCLEnkwnMqBqJpDabnc+nlOXZrUxKoDhK7UnAOwtpYHoQb/WVGpi83PNWp/7j9oUY5XYLlhnQv4q5OoyysQ12U0297Ot/yvOAy4YvLcbWUitUJB/E5YfSD9l+wmKxhuF7qlexq1AQNudC8ufbb1joWRqg3JoRNSnLhFXYzVTPoXs92DwmEAIQVanWrUAZv/EcIPYfMwLtd2RwLqatXTQI5dbLf00/ePtvI/8A61e/btePf/wetFLGWzhTCMchxyJXptUNkBudryfPKNLdMOGZR94jxNbrYcCIxTM6MWrIc8CHB1ywjtOG7f4aigZfEpaxI+IA9bR+naFq4VsLoqKefF4h7ifPRva0kwdZ0N6bsh81Yr+kV8sscMcr3no+jkWq2zp873E3GXqD8IM49hcZmop61rsUHF3Uk+wIuZE+f5r+Op9F/pI/k4Zznn7j/WfszuArIi7kKPfaUntP2pwbVUpawSTuy7hfczmtfC4/EH+Y1Qj/ABPYfQQzLeyFiDUYedh/WNkqor6pfgyMpt/SvyXephaf3agI8zGGVItNXe6sxFlAMR08tcjwhj8v3nr5RXAuKb/Lf9JGo+UUOQNjKbK12Q8345+cl/tRDytvlCKBxNraCR5ODBq4Ivqw/wBDKKdQ6nhYEW6b1Vl5K/mmT0azFg5VjEeK7N1lICWe/FpcHpUXH36Z9dxCMCjoB3T02txfwmUvWPb+lZ/AlaZ7uZPH5OdYrLK1PZ0YfK8ioVWQ3BKn6TqrZhUH95RDeoswlbzqnTrkXQJ7cxNernJ4sj/KHzphFZhIrdfOKzganJtxCEz+uxUM5IHTiT/2bo+Ahh5ET2liEW/eYf2IPWUJwxiKENyzyy55HjlWmCwsT1PWNkfD1tmC39QJSMH2yooAGok2mYntnQLBloG49bCIWnnGXHQ31o47HXaDsXS0l6dlI39JQcbg9AtyfSMM47Z1q66FARPIbn6wLK8OzXJP15lUK5rsnsth4FTU5qUj2rlo8xBKmAI9Y9Z9hGY+4stMhhwh8pk0zKPp0n/fSB1TGHct1HPU7ATHwqE8n0Y2+tvKc5Rb6Ra5JdiOql5LSxqhDTYGx5IPkbiRYtSpIYWINv8AUQCq/wDvpBPMnq4WkTcVLe4/e8DxGWPpJp2qAdEO/wBDATWaqSKdtjZnPwKfI/ib/CN/1lkyy60dBuoAJFU2BqHyKDe19rji0KMctICTwsldORVju638kVlNv85B/ISt4vOMRQrOtOrUQKSNOolRba2k7S9t/u0552ip6a9UNsdTXB877z2pqUcZ5ConlMYp/EPFopuabnzZN/8A6ESn5xntXEMXquWPS/A9FUbATzGP4T7GI3qzKNPDOUg52tDTKs2NCqHADfdZSLgqfiHoduY17VrQrL3+GK6bgMtwrKSPwnkbciVPiSYZSzbAH6SzYlyidzzwwrB5VWq/3dNn/wAo1fpMq5dWQ2ajVB9Ub+kuXZz+Wo10qhD7LoPxbeKw5IHnxLThcxwivq3VhflSoH/koN7+0W7JJ9DFWsdnLsrzFkbcm3kZbsNiNQvz7S4YjLsFjfi7pnsdLIQtS3ntzb6SpYvLjhnNMMCOhsfofXjb1k9uJc45GxTQRhaTubAfSWTJ8HTenWRHTv1C2JtpB3utz12lYwmIK8E/WHJiKIVx3SoWBUlSRe/pwZKsKWWN58Bf2GspPepVN9r7sPqJBiaiIt1d6ZHK6nBPteVjB5Zi2e2FxNRQNyWd1VfexI+VoWMVnFO41LXFj1pVBYdfEAfrCddblxZh/fA/5mb5cPx1/ZacrxFYi5xFrkaUZlYheur1PlGmPzanhqBfEaSQPw2LHoB5mc9w3bLGUCe8wKX6nuHp8dSQCJW+1/aupjnBYBEUbUwSQD1JJtcymrTyb5llEVt/nGGWb/8Aq6eITTpUVGZtrWCrfwgeZtBzUI9pLk/ZBaAVsRUtUIDaEUsVDC4Go2ANj6x3/Z9EoX7sLTvpBY1HqO1r2UKQL236ATz0u3MorEe+f6B+a3NRby/2/sQ0KrBgBUK3632+kYa3uVOmoRuQUud+DtPO6w6eGmNddj4FYggepUE2AHmZG+PNNSinWxJL1LEaj0G3QRW1bkt3H2GbnhvH+T2viGU706Y+QEFqVqTDxKFPTS1/ygowlSqx0qWPPn+Q4nlXLqy/9pvkpj06k+Fn7sU42vt4+yILUb3FMX9f6QSpgEY6rKB5Qs4YggFWDfhKt+VhDsXgNA+D6gj6CbO+WMGQoiuRTTy27KqqPy4jurg6NJAXB1HpJuzzW1KFUtzsp179OONoL2nwNRmDkPYdNDbevEW5NvA3CSyhPVoA7rx+kgZAOsfZHk7VKZdgVv8AD0Ox3No2bKqLKFdgj9NVrE+h6Qt+HgHYmslL0+k8lgq9nxc/zF+v+kye3mbDtdSteC1a1tyfb/iSVj6xTXxhclKI1v1N7JT8i7cD2G58jKlIU60F4vMVC+MgrxZt+eBfn6QE4BKv96rU0/ArMKjDrqBPgHoLN7SWjghTIdm7yr0ciyp6Uk+7/mNz7DaYKvn9ebzdsJeAGpLyRtl5tanp0qNkUEEDrZbfpfrJ6dQVEQFlDqNNibAgEkb2tffiRd/Y368ie4tUqAG4V+t72YdCSBz69RFOt1vdDkJSU1tkNsJhkTcG7/iI49hKP297DPXLYjDuTWO70ySFqWFrrckK2w24PoeWdLCVaZvTdVJ/xrY+69YW+Mr2teix9CUP1BAgb23lp/gPCSwmjgeLd1JV7hhcFSLEHyIgF52DtL2V+1kuaRFX8a10N7dGGneVDEfw9xC9UA82qL+g3MfCcOkKkpMrGEZCy6yQtxqIFzbrYTrvZrG5UiBUejc//IoDkgb31AfrOYJ2cratLKQPPpHdLsQzj+WzagN/CGA9+LD3MKde4KubXsdKOPwGoVExFOm1tIenVUGw6Wva3oRF2OzvBCwfE0KqrfZkVn4P36fO58unM56ew2IJISpQdh91agL/AEF7n0FzBR2Ur3sxRfPdrj3GmLVOemG7X7FxxXb3DUVIwlIs5/7jDSPz3t6RN2XzzFVsXYE1BVJaohAKWVfj0nZbAAX8uYLheyC3/mVT7Kv7k/tLdQy5KVE08J3amolqrOxFVrnxIC3hC7Drc+nE1wUOcZ/g83KS5aX8o1z+pQATutPfX8fd27vTYWuR4dQIPw833O0Bp1hw6Fh5h9JHy6zV8M1Ilai6TseOQeDcbMPUTUMvp+35SCxpvoohmKG+GziiqhNDKo8r7nzJUkkwv7dTbdKgXqbmx+dyD/xKyHJNha3tIcS2k8bSZ6aLfnI9ahpcljzHPlWnpovqc7Xve3qfXyEryZDVqeJqfO5appUe+p7X+Ua08oSkAawJqEBu6U6QgIuNbjctxstreclx2NaoxZrXPlfyt1M6Oj+H4WVwn58s52r12Xj/AAMUppWq0aZYkilTpll2BqIltiR8N9r2iHOMyqELSAFFUYsNyWLEWJLHkbeQhqt3QWs792NylhqqOV50L8xuSBvzF9TFPWqO9I1KSEg6Q7Hc7HSq7DUd9Iva+0brGopRUuEL0cXJuTXLBExNWq6qEFR13DCmW087lhsB77ScYC3x1ULH4gO8dV4t40Fid+l5JjKdZdqne+empqa3vuQDAgzHju7beFmZAfS7AW+shWP+p0XFrmQ8wuGpmktAVlBNUvdHexUoAQSw8TXAsOgJk57LHkVagHTS1j7kwalRKUwxpUyBZgE0XB9Wa3HnJ1zxlXemC17CzUwR5ktq9fWHHkB8DDLzVpsqnXUvuC7EkadidlAXpsT5wnH4+xIqPR0fgsG382Ymw67AGIsHqqFnYtb7u1x6m9rWm9Xs7TqKXK3txcsoJ+RHudor11v2YGei9u7Jvi65ZAcOBY3uUslwNuQNxf8AeC4OrVVr1alRb8Eg/Jb/AAgcnmS0sFXLgXVadgCQaewHChe7G3/lJMzDh7LSfSRbWyiqlj8XhuSPXa5tHqHgVkYYfMNj3zKbHZmplAPYsLEetzBMJlVOo7nEWqIbaPvEbXJ1ryL32gQ0In8pd2IBVL4dvU2aw5A2X5mCVFBNytVf8TKL/wDsqnV9RC2+x7suyCmAANNhsNh+8yc4r50qsVNWoLea7/m15kzZIzKOt9xUr+KpqpUui8Vag/8AzX8/ab6VVQiLpUcAcepJ5J9TGFVSTuRf3glSg3Tf5x2QAGpUA+I7QfvUPDRN2vzDQhXrOX0c4rU2JDnnqbwZOT/QF9K/UdlqAjiDvXnPsN20qWswjfLu0avz1hV2yXE0DKuL6LI+JtzIXxHW8H1BhcTSo21pSpCXWiR8VIlZmNgCx8gCZNTwioveVrgfdT7zf0HrNsJWesSqjRTHRfCPmeWMCy9Qi5MKFO54RDVwLfe0r/mZR+V7wXOsUoRKCMNIAaqV4epckb8kKDbyjCtk6nhiD73/AFi7FZQygk2NpL85XZxuwP8Alpx8EOWZYrI1VydCMBZfjJPFjwo9d/aSZjjTUZTawUBRuS1h+Jjux9TCOzb6nNIj+U4OtegsNn9CD1ipm3ldUFF/uTzeUSpCaUDVxC8KCzADkkCUpksyXtY+lqC3Hhor9WZmP6xLT8XN/wBId2uxYOJIH3FVCfMqN/1iymxO5PtONZzlnSjwkgk0xAK253PyhJJgeISBDs9LotWNr9/TXErsSRTqA/jVfiX0IAi0PuL8QuimjAUQPvVHcn14A+gipzO3ppN1rJyb4pWPAV2zd7oqj/p0A7txuNTqpfU2+9xxtxxFdGoLKNyAdQ3INwLXFoZQxrJ8LEA8i+x9xCqWHGIVxYLVVSyuBYMF3KuBt7GQ36aUVuzkupvi3joWkuN0rVV9/Hz7ET2pi6p0IXpOo6FLfXwwJGPnPWK3sRx6/wBJFtRYrJe4Z9rZdTsyqx2VUFkVQb3tsL/IyTJ6b4hrC5RTdz19h7xapDtoVbk7WBbb1MtmERaFJUQG/wB5vU8kRd1npxwu3/gOuLm8vpBdVV8KsQi8AGwuRt4dQs1v99IclRgNPC9ApWwlU7QZUcUiFH0smqwYbG/qOOJS0xuKokhXcWNtjqXbyh6KuDjw+fIOpnJPlcHTquVm7MH5YMpOkum1iqMysAvpYH1kTd4AipvYnWzMFqMDxpNJAAR/iDX6yip20xA06gptzcEFvK8aYbt0tvFSIPmGuJd6b8k3qRZZqVKqVPfNx6X1C+1xxeB5jmVOhRLmwYjwb21Gxtxby6jqIkxXa5XU7/IrKhmOPaq12N/L0HlCVTfZkrUlwaYjEM7FidybmZIADPI/CJss+rzhfUXgGMw2lSwa0cVadt5Ve3+Y9zh3IPQzmK3LwX7Tj/arOHqVmGq4UkSvtvPXa5JPJmKJWlgS3lm9JYVh0JIC8yFBLR2Wwqnc7wXywlwWPJ8FUFMXF4ydUoDU/iqdF6D1MFZyo8JI9oVl+Xlzqq8esyyxVx+phRi5PgFoYapXbW+w8/2HpGvdqo0oNoRVTaycQfE11prqPM5F107Zf6RbXBQXBpVpKg1sYhxdapiG0oPCPkPcmY9dsRUAJ0rCcexRe7pLt95hyZfptJs+qff+ie27dxHohymm9JmDmmEbZ997ehivFlQ7d38N9r+UjNxsZGxnShHDzkkk88EivCcPiipBHIgBM81xqYqUSw16a4qm+w75d1OwLW5ESYbCOzBAh1dAQQPrI6eJK7g2PpC0zR/xH32k1ml3PhhRucVhrJmKy6ois1gwHxaTe0T1GB+GPcHmBU83B5B6yDEZUrEtRIF9yh/aJs0zr5QVd6n3wwLLs0qUgUID0iblG/VT0MaPhlqjXQN/ND8S+nrFVbDOuxQ/r+kFDlDqUlWHUbTKr5QZtlMZoLqUyNuDJMHjGptqXyIIPBB5Bh1CoMVSZuKqfFb7widzOlCcbYkMouuQXmGXIaRrremL20Hhr/gMAweBepcopa3JhlLHsAFNmXyIuJNUzJyukWVfJdpI9JJy46KfmoqPPYNTxncsf5Wl7WPQkfOG0c+U7Nt8p5UxS1FAqrqI4bhvrA85ypUpLVQkBjaxkd2hS5kv5K6ddu4j+CfMs7GllTk7X6e4lfRb9ZgaEYHDNUYBQTc2vbYe5g11KtYRtlrsfJEyK3xbiC1MFS/B+0sGMyZqZI1r9IAuEF/FVT63hptdMzCfaA6PZxWTvGqd1TuQCfEWI5CryYvXLF17tdAdyB4re0suKxlMURRF3OrVqtYL5hfeKGqLfZffaNjZMW4RG9LO6KAKFew2HgT+syJhWX8KzIO37m5PpusZy/8Ai25FIDoSBK6v8TK56CJu0XaOpih4+IEa2pLKGbljhleM2SaXm6GVMQmTLG2TY802HlE6mFYRCzACJkNizq+U0Qyh23hrVrnbiJcqxZVFUiNBVPQTnWwsbzIsg4JcEuJxoprvKtjMUajXPHSNsRg9ZuzSFsoBGzSjTRqr5k+RNspS4XQlbnaSjvV4v+sd5flYU7m8dfZktxLJahLrkQq2VCliQ/hqrb1/3xA8ywndHzU8H9pc6uWIekHzDKg6geUyOojk11sopaasY/xPZ4jiKMXgXTpeURsjLpinFoFJmpeakyImNQDRMtWSriiOsCLTXXDTFSgmOFzNh1v7z37XTfZ0B9REmuFURpFzE3bccrkfpqXOeM8Lv7DfLmpUGZgxswtpiio9ybcXNoO9S5vN0EZTXsQnUzjKT29eAiityBD8dSp0bBixJ6jj8pHg8CWGrgQ/GVqfc+M6iOD+kXqLnBfSxdFSk/qQsGMoj7rH6wXPM0NbSoBVF4EjSpfcC8lejvciRzsm/wBRXXXCP6QBAPKPez+K1I1H4W3ZSOTE1cC4EfrRTDBSou5HM9UnJ8HrZKK5I8HWYVQrG+9iDvEme0hTrOo4vcfOGtXOrV1veT53hxVprUG79bSrUwxiRNpbM5iIqTEzKjjrvNdUw2kmOS1M9Dr5TyQF55C2g7jslXsdh7/APpF2c9lqC0mIUXtLpUQxXm6XRh6TyYR8/wCIazsPIkTKbyftDhe7ruOhN4uDSrblE27DDTVtCMtzTu3BIiotMmemj3qM6fk3aCnVZeBLo+6jTOBYWsVYEGdQyHOGKC+8m1FDmsIfVb7jnGarWtIUwzhSbyVc2HWSvmKFTxIJaeyKwkUKUWUnNe0dWlU0zfC9tiObxJ2qYGrtEd50K6YuCyieVrUjp2F7ZqeTGtDtLTbqJxzVN0rkcEzz0y8Gq47SM5pnqIJjMdSYdJycY9/xGenHP+IwVp2vIXqplozF11eGBMYDgahPJvDDLYLgRJ8ms8ImTVjDAMvClcMtoGTMR7QZw3IdRd6b56fZKVsZPSmp3E1ptDqnuXInWUem+On0WTJWurA8RFmNAuxVdheMMprgEjzgOZIyOWHB/KR6mLVm5G6aScMMgwNA028W4kuOqE+0hbF35kdaveSyzKWWUrCWCJAWNgLmWXMRekt/iH+7QbL8OKaam+I7/wCkBxWJLHeW6et53EWomsbTQtJcNiivqPKBPUmoqS54fDJVFrlDipg0qqzDZhK6VO4tuI2wmL0+x5hIwispccyC6pw5XRdRbu4l2JKeAYi9pkI+3sNp5Jc2FmKju1SrAsQ15kyGgDmH8QMsB8Q5nPSJkyVVvgmsXJkyZMhijZDvL1kFfwATJkGQyA1LXmdwT6TyZAbwNRT+0dLS14j7yZMjI9CZvkzXPdUyZPGZM1T0NMmTxqY4y07QxjMmQkEzQtNSZkyEYalprqmTJpgahssGFSZMiaO2yzXcKK/YIo1rRvTqiotjzMmRtyTjycyDxPgQY2iUb06Q3I8KGOo9OJkyQIsCszxP3RwIqqPMmTpxWI8EGcy5B2eYDMmQW8IprgpPDJFaG4TGadukyZJ5WNrB0I6WvskIQ72/KZMmSRlPoQP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Box 4"/>
          <p:cNvSpPr/>
          <p:nvPr/>
        </p:nvSpPr>
        <p:spPr>
          <a:xfrm>
            <a:off x="0" y="2170452"/>
            <a:ext cx="3275856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4.</a:t>
            </a:r>
          </a:p>
          <a:p>
            <a:pPr algn="ctr"/>
            <a:r>
              <a:rPr lang="en-GB" sz="2400" b="1" dirty="0" smtClean="0"/>
              <a:t>What are these called?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“     “</a:t>
            </a:r>
            <a:endParaRPr lang="en-GB" sz="2400" b="1" dirty="0"/>
          </a:p>
        </p:txBody>
      </p:sp>
      <p:sp>
        <p:nvSpPr>
          <p:cNvPr id="6" name="Box 2"/>
          <p:cNvSpPr/>
          <p:nvPr/>
        </p:nvSpPr>
        <p:spPr>
          <a:xfrm>
            <a:off x="3293861" y="2188312"/>
            <a:ext cx="3178463" cy="22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2.</a:t>
            </a:r>
          </a:p>
          <a:p>
            <a:pPr algn="ctr"/>
            <a:r>
              <a:rPr lang="en-GB" sz="2400" b="1" dirty="0" smtClean="0"/>
              <a:t>… is called ?</a:t>
            </a:r>
            <a:endParaRPr lang="en-GB" sz="2400" b="1" dirty="0"/>
          </a:p>
        </p:txBody>
      </p:sp>
      <p:sp>
        <p:nvSpPr>
          <p:cNvPr id="8" name="Box 1"/>
          <p:cNvSpPr/>
          <p:nvPr/>
        </p:nvSpPr>
        <p:spPr>
          <a:xfrm>
            <a:off x="-25786" y="0"/>
            <a:ext cx="32758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1.</a:t>
            </a:r>
          </a:p>
          <a:p>
            <a:pPr algn="ctr"/>
            <a:r>
              <a:rPr lang="en-GB" sz="2400" b="1" dirty="0" smtClean="0"/>
              <a:t>What is alliteration?</a:t>
            </a:r>
            <a:endParaRPr lang="en-GB" sz="2400" b="1" dirty="0"/>
          </a:p>
        </p:txBody>
      </p:sp>
      <p:sp>
        <p:nvSpPr>
          <p:cNvPr id="10" name="Box 7"/>
          <p:cNvSpPr/>
          <p:nvPr/>
        </p:nvSpPr>
        <p:spPr>
          <a:xfrm>
            <a:off x="-12554" y="4426725"/>
            <a:ext cx="3315466" cy="2410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7.</a:t>
            </a:r>
          </a:p>
          <a:p>
            <a:pPr algn="ctr"/>
            <a:r>
              <a:rPr lang="en-GB" sz="2400" b="1" dirty="0" smtClean="0"/>
              <a:t>Name three times you always need to use a capital letter.</a:t>
            </a:r>
            <a:endParaRPr lang="en-GB" sz="2400" b="1" dirty="0"/>
          </a:p>
        </p:txBody>
      </p:sp>
      <p:sp>
        <p:nvSpPr>
          <p:cNvPr id="12" name="Box 5"/>
          <p:cNvSpPr/>
          <p:nvPr/>
        </p:nvSpPr>
        <p:spPr>
          <a:xfrm>
            <a:off x="3270885" y="-30043"/>
            <a:ext cx="327585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5.</a:t>
            </a:r>
          </a:p>
          <a:p>
            <a:pPr algn="ctr"/>
            <a:r>
              <a:rPr lang="en-GB" sz="2400" b="1" dirty="0" smtClean="0"/>
              <a:t>Give a definition of onomatopoeia. </a:t>
            </a:r>
            <a:endParaRPr lang="en-GB" sz="2400" b="1" dirty="0"/>
          </a:p>
        </p:txBody>
      </p:sp>
      <p:sp>
        <p:nvSpPr>
          <p:cNvPr id="13" name="Box 8"/>
          <p:cNvSpPr/>
          <p:nvPr/>
        </p:nvSpPr>
        <p:spPr>
          <a:xfrm>
            <a:off x="3302912" y="4416513"/>
            <a:ext cx="3142357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8.</a:t>
            </a:r>
          </a:p>
          <a:p>
            <a:pPr algn="ctr"/>
            <a:r>
              <a:rPr lang="en-GB" sz="2400" b="1" dirty="0" smtClean="0"/>
              <a:t>What does an adverb do ?</a:t>
            </a:r>
          </a:p>
        </p:txBody>
      </p:sp>
      <p:sp>
        <p:nvSpPr>
          <p:cNvPr id="14" name="Box 9"/>
          <p:cNvSpPr/>
          <p:nvPr/>
        </p:nvSpPr>
        <p:spPr>
          <a:xfrm>
            <a:off x="6440270" y="4411630"/>
            <a:ext cx="2771800" cy="244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9.</a:t>
            </a:r>
          </a:p>
          <a:p>
            <a:pPr algn="ctr"/>
            <a:r>
              <a:rPr lang="en-GB" sz="2400" b="1" dirty="0" smtClean="0"/>
              <a:t>Name three Pronouns.</a:t>
            </a:r>
            <a:endParaRPr lang="en-GB" sz="2400" b="1" dirty="0"/>
          </a:p>
        </p:txBody>
      </p:sp>
      <p:sp>
        <p:nvSpPr>
          <p:cNvPr id="11" name="Box 6"/>
          <p:cNvSpPr/>
          <p:nvPr/>
        </p:nvSpPr>
        <p:spPr>
          <a:xfrm>
            <a:off x="6490334" y="2258548"/>
            <a:ext cx="2771800" cy="2168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6.</a:t>
            </a:r>
          </a:p>
          <a:p>
            <a:pPr algn="ctr"/>
            <a:r>
              <a:rPr lang="en-GB" sz="2400" b="1" dirty="0" smtClean="0"/>
              <a:t>‘He was a tiger in the tackle’ is an example of what?</a:t>
            </a:r>
            <a:endParaRPr lang="en-GB" sz="2400" b="1" dirty="0"/>
          </a:p>
        </p:txBody>
      </p:sp>
      <p:sp>
        <p:nvSpPr>
          <p:cNvPr id="7" name="Box 3"/>
          <p:cNvSpPr/>
          <p:nvPr/>
        </p:nvSpPr>
        <p:spPr>
          <a:xfrm>
            <a:off x="6497543" y="-51796"/>
            <a:ext cx="2771800" cy="23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3.</a:t>
            </a:r>
          </a:p>
          <a:p>
            <a:pPr algn="ctr"/>
            <a:r>
              <a:rPr lang="en-GB" sz="2400" b="1" dirty="0" smtClean="0"/>
              <a:t>Think of a word with no vowels.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902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89" y="1340562"/>
            <a:ext cx="4320480" cy="432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898" y="836712"/>
            <a:ext cx="372101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377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Californian FB</vt:lpstr>
      <vt:lpstr>Office Theme</vt:lpstr>
      <vt:lpstr>Catchphrase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B&amp;FC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Catchphrase</dc:title>
  <dc:creator>Rachel Edge</dc:creator>
  <cp:lastModifiedBy>Hill, Oliver</cp:lastModifiedBy>
  <cp:revision>28</cp:revision>
  <dcterms:created xsi:type="dcterms:W3CDTF">2014-07-07T10:05:24Z</dcterms:created>
  <dcterms:modified xsi:type="dcterms:W3CDTF">2019-03-21T08:56:50Z</dcterms:modified>
</cp:coreProperties>
</file>