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3" d="100"/>
          <a:sy n="93" d="100"/>
        </p:scale>
        <p:origin x="1212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04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818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289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21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805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74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8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225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7945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9811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672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0AD27-2EDB-444B-BBCE-D0CD6D32CDEE}" type="datetimeFigureOut">
              <a:rPr lang="en-GB" smtClean="0"/>
              <a:t>27/03/2019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0A0F4-968C-4AB8-843F-C08CBEDF7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11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1857533" y="0"/>
            <a:ext cx="8125764" cy="251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600" b="1" i="0" u="sng" strike="noStrike" cap="none" normalizeH="0" baseline="0" smtClean="0">
                <a:ln>
                  <a:noFill/>
                </a:ln>
                <a:solidFill>
                  <a:srgbClr val="5B9BD5"/>
                </a:solidFill>
                <a:effectLst/>
                <a:latin typeface="Calibri" panose="020F0502020204030204" pitchFamily="34" charset="0"/>
              </a:rPr>
              <a:t>Teaching, Learning and Assessment Plan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372017" y="344275"/>
            <a:ext cx="2223072" cy="129029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ED7D3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Teacher: John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Learning Support Staff: N/A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Name of Course:  English GCSE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No in Class:: 10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Date:	9/03/19		Time: 9.00—10:30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3755233" y="344275"/>
            <a:ext cx="2223073" cy="129029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 </a:t>
            </a:r>
            <a:r>
              <a:rPr kumimoji="0" lang="en-GB" altLang="en-US" sz="900" b="1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Starter/Bridge: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Show coins of various denominations. Introduce changing value of money. ‘What would you buy if you won the lottery?’  Then ‘Things that money can’t buy?’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6031321" y="344275"/>
            <a:ext cx="2223072" cy="129029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Big Picture: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Show how money has changed and is continually evolving. Will it still exist in the future?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765507" y="1753741"/>
            <a:ext cx="4519708" cy="2296636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 Learning Objectives (group/individual):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Understand the use of Transition words.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To construct a balanced written argument and in conclusion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give their own opinion. Linking to Paper 2 Q5 for GCSE and Writing paper F/S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Present Information in a logical sequence 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    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AutoShape 7"/>
          <p:cNvSpPr>
            <a:spLocks noChangeArrowheads="1"/>
          </p:cNvSpPr>
          <p:nvPr/>
        </p:nvSpPr>
        <p:spPr bwMode="auto">
          <a:xfrm>
            <a:off x="3786055" y="4153365"/>
            <a:ext cx="4519708" cy="257176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 Learning Activities: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Coins and memory association.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PowerPoint discussion of the United Nations  World Happiness Report and what criteria they used to rank countries..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Produce a written piece using some discourse markers from the statement  ‘Can Money Buy you Happiness?’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AutoShape 8"/>
          <p:cNvSpPr>
            <a:spLocks noChangeArrowheads="1"/>
          </p:cNvSpPr>
          <p:nvPr/>
        </p:nvSpPr>
        <p:spPr bwMode="auto">
          <a:xfrm>
            <a:off x="1413212" y="2373142"/>
            <a:ext cx="2223072" cy="1862614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Check and Assess Learning: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sng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Tutor observation and feedback. Facilitate discussion if required.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Review of aims and outcomes. Ask questions to check understanding. Ask if anybody wants to read their work out</a:t>
            </a: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 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885486" y="1753741"/>
            <a:ext cx="1112272" cy="601746"/>
            <a:chOff x="105743229" y="108381480"/>
            <a:chExt cx="1199626" cy="650234"/>
          </a:xfrm>
        </p:grpSpPr>
        <p:cxnSp>
          <p:nvCxnSpPr>
            <p:cNvPr id="1034" name="AutoShape 10"/>
            <p:cNvCxnSpPr>
              <a:cxnSpLocks noChangeShapeType="1"/>
            </p:cNvCxnSpPr>
            <p:nvPr/>
          </p:nvCxnSpPr>
          <p:spPr bwMode="auto">
            <a:xfrm>
              <a:off x="106355626" y="108603875"/>
              <a:ext cx="0" cy="427839"/>
            </a:xfrm>
            <a:prstGeom prst="straightConnector1">
              <a:avLst/>
            </a:pr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105743229" y="108381480"/>
              <a:ext cx="1199626" cy="390175"/>
            </a:xfrm>
            <a:prstGeom prst="rect">
              <a:avLst/>
            </a:prstGeom>
            <a:solidFill>
              <a:srgbClr val="FFFFFF"/>
            </a:solidFill>
            <a:ln w="317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How I will...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9263360" y="937193"/>
            <a:ext cx="1110800" cy="603216"/>
            <a:chOff x="105743229" y="108381480"/>
            <a:chExt cx="1199626" cy="650234"/>
          </a:xfrm>
        </p:grpSpPr>
        <p:cxnSp>
          <p:nvCxnSpPr>
            <p:cNvPr id="1037" name="AutoShape 13"/>
            <p:cNvCxnSpPr>
              <a:cxnSpLocks noChangeShapeType="1"/>
            </p:cNvCxnSpPr>
            <p:nvPr/>
          </p:nvCxnSpPr>
          <p:spPr bwMode="auto">
            <a:xfrm>
              <a:off x="106355626" y="108603875"/>
              <a:ext cx="0" cy="427839"/>
            </a:xfrm>
            <a:prstGeom prst="straightConnector1">
              <a:avLst/>
            </a:prstGeom>
            <a:noFill/>
            <a:ln w="31750" algn="ctr">
              <a:solidFill>
                <a:srgbClr val="00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</p:cxnSp>
        <p:sp>
          <p:nvSpPr>
            <p:cNvPr id="14" name="Text Box 14"/>
            <p:cNvSpPr txBox="1">
              <a:spLocks noChangeArrowheads="1"/>
            </p:cNvSpPr>
            <p:nvPr/>
          </p:nvSpPr>
          <p:spPr bwMode="auto">
            <a:xfrm>
              <a:off x="105743229" y="108381480"/>
              <a:ext cx="1199626" cy="390175"/>
            </a:xfrm>
            <a:prstGeom prst="rect">
              <a:avLst/>
            </a:prstGeom>
            <a:solidFill>
              <a:srgbClr val="FFFFFF"/>
            </a:solidFill>
            <a:ln w="31750" algn="ctr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vert="horz" wrap="square" lIns="36576" tIns="36576" rIns="36576" bIns="36576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GB" altLang="en-US" sz="1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How I will...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5" name="AutoShape 15"/>
          <p:cNvSpPr>
            <a:spLocks noChangeArrowheads="1"/>
          </p:cNvSpPr>
          <p:nvPr/>
        </p:nvSpPr>
        <p:spPr bwMode="auto">
          <a:xfrm>
            <a:off x="1372017" y="4385824"/>
            <a:ext cx="2223072" cy="2339302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Celebrate/Develop and promote Key Themes (English/Math, E&amp;D, T-shaped skills, Safeguarding: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800" b="0" i="0" u="sng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To assimilate other peoples ideas into their own work.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To create a logical flow to an argument.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Through discussion, distinguish between material possessions and things that can’t be bought.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To understand and demonstrate the use of  discourse markers.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8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Appreciate Quality of Life is not always proportional to income.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AutoShape 16"/>
          <p:cNvSpPr>
            <a:spLocks noChangeArrowheads="1"/>
          </p:cNvSpPr>
          <p:nvPr/>
        </p:nvSpPr>
        <p:spPr bwMode="auto">
          <a:xfrm>
            <a:off x="8482121" y="1634570"/>
            <a:ext cx="2455532" cy="1840545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Ensure all learners are stretched/challenged: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sng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All learners are GCSE level. Encourage learners who are struggling. Challenge learners who think they have ‘finished’.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AutoShape 17"/>
          <p:cNvSpPr>
            <a:spLocks noChangeArrowheads="1"/>
          </p:cNvSpPr>
          <p:nvPr/>
        </p:nvSpPr>
        <p:spPr bwMode="auto">
          <a:xfrm>
            <a:off x="8482121" y="3576632"/>
            <a:ext cx="2455532" cy="204210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Feedback on Learning: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sng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Rate lesson 1—5  How difficult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                    1—5 How much did I learn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sng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900" b="0" i="0" u="sng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ticulate Narrow" panose="02000506040000020004" pitchFamily="2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042" name="Picture 18" descr="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95" y="125058"/>
            <a:ext cx="2177464" cy="73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</p:pic>
      <p:sp>
        <p:nvSpPr>
          <p:cNvPr id="18" name="AutoShape 19"/>
          <p:cNvSpPr>
            <a:spLocks noChangeArrowheads="1"/>
          </p:cNvSpPr>
          <p:nvPr/>
        </p:nvSpPr>
        <p:spPr bwMode="auto">
          <a:xfrm>
            <a:off x="8583638" y="5732872"/>
            <a:ext cx="2354015" cy="101811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63500" cmpd="thickThin" algn="ctr">
            <a:solidFill>
              <a:srgbClr val="5B9BD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   </a:t>
            </a:r>
            <a:r>
              <a:rPr kumimoji="0" lang="en-GB" altLang="en-US" sz="900" b="0" i="0" u="sng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Next Step/Bridge: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9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ticulate Narrow" panose="02000506040000020004" pitchFamily="2" charset="0"/>
              </a:rPr>
              <a:t>More practice if necessary for GCSE or take exam for F/S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6632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344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Articulate Narrow</vt:lpstr>
      <vt:lpstr>Calibri</vt:lpstr>
      <vt:lpstr>Calibri Light</vt:lpstr>
      <vt:lpstr>Times New Roman</vt:lpstr>
      <vt:lpstr>Office Theme</vt:lpstr>
      <vt:lpstr>PowerPoint Presentation</vt:lpstr>
    </vt:vector>
  </TitlesOfParts>
  <Company>Barking &amp; Dagenham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De'Ath, Sophie</dc:creator>
  <cp:lastModifiedBy>De'Ath, Sophie</cp:lastModifiedBy>
  <cp:revision>1</cp:revision>
  <dcterms:created xsi:type="dcterms:W3CDTF">2019-03-27T16:02:36Z</dcterms:created>
  <dcterms:modified xsi:type="dcterms:W3CDTF">2019-03-27T16:03:10Z</dcterms:modified>
</cp:coreProperties>
</file>