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121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4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1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8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1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0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4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2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4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1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7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AD27-2EDB-444B-BBCE-D0CD6D32CDE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A0F4-968C-4AB8-843F-C08CBEDF7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57533" y="0"/>
            <a:ext cx="8125764" cy="25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sng" strike="noStrike" cap="none" normalizeH="0" baseline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</a:rPr>
              <a:t>Teaching, Learning and Assessment Plan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72017" y="344275"/>
            <a:ext cx="2223072" cy="12902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ED7D3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Teacher: John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Learning Support Staff: N/A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Name of Course:  English GCSE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No in Class::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Date:	9/03/19		Time: 9.00—10:30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55233" y="344275"/>
            <a:ext cx="2223073" cy="12902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</a:t>
            </a:r>
            <a:r>
              <a:rPr kumimoji="0" lang="en-GB" altLang="en-US" sz="9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Starter/Bridge: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Show coins of various denominations. Introduce changing value of money. ‘What would you buy if you won the lottery?’  Then ‘Things that money can’t buy?’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31321" y="344275"/>
            <a:ext cx="2223072" cy="12902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Big Picture: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Show how money has changed and is continually evolving. Will it still exist in the future?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765507" y="1753741"/>
            <a:ext cx="4519708" cy="22966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Learning Objectives (group/individual):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Understand the use of Transition words.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To construct a balanced written argument and in conclusion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give their own opinion. Linking to Paper 2 Q5 for GCSE and Writing paper F/S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Present Information in a logical sequence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786055" y="4153365"/>
            <a:ext cx="4519708" cy="25717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Learning Activities: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Coins and memory association.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PowerPoint discussion of the United Nations  World Happiness Report and what criteria they used to rank countries..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Produce a written piece using some discourse markers from the statement  ‘Can Money Buy you Happiness?’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413212" y="2373142"/>
            <a:ext cx="2223072" cy="18626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Check and Assess Learning: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Tutor observation and feedback. Facilitate discussion if required.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 of aims and outcomes. Ask questions to check understanding. Ask if anybody wants to read their work out</a:t>
            </a: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885486" y="1753741"/>
            <a:ext cx="1112272" cy="601746"/>
            <a:chOff x="105743229" y="108381480"/>
            <a:chExt cx="1199626" cy="650234"/>
          </a:xfrm>
        </p:grpSpPr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106355626" y="108603875"/>
              <a:ext cx="0" cy="427839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05743229" y="108381480"/>
              <a:ext cx="1199626" cy="390175"/>
            </a:xfrm>
            <a:prstGeom prst="rect">
              <a:avLst/>
            </a:prstGeom>
            <a:solidFill>
              <a:srgbClr val="FFFFFF"/>
            </a:solidFill>
            <a:ln w="317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How I will...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9263360" y="937193"/>
            <a:ext cx="1110800" cy="603216"/>
            <a:chOff x="105743229" y="108381480"/>
            <a:chExt cx="1199626" cy="650234"/>
          </a:xfrm>
        </p:grpSpPr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106355626" y="108603875"/>
              <a:ext cx="0" cy="427839"/>
            </a:xfrm>
            <a:prstGeom prst="straightConnector1">
              <a:avLst/>
            </a:prstGeom>
            <a:noFill/>
            <a:ln w="3175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05743229" y="108381480"/>
              <a:ext cx="1199626" cy="390175"/>
            </a:xfrm>
            <a:prstGeom prst="rect">
              <a:avLst/>
            </a:prstGeom>
            <a:solidFill>
              <a:srgbClr val="FFFFFF"/>
            </a:solidFill>
            <a:ln w="317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How I will...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1372017" y="4385824"/>
            <a:ext cx="2223072" cy="23393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Celebrate/Develop and promote Key Themes (English/Math, E&amp;D, T-shaped skills, Safeguarding: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To assimilate other peoples ideas into their own work.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To create a logical flow to an argument.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Through discussion, distinguish between material possessions and things that can’t be bought.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To understand and demonstrate the use of  discourse markers.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Appreciate Quality of Life is not always proportional to income.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8482121" y="1634570"/>
            <a:ext cx="2455532" cy="18405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Ensure all learners are stretched/challenged: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All learners are GCSE level. Encourage learners who are struggling. Challenge learners who think they have ‘finished’.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8482121" y="3576632"/>
            <a:ext cx="2455532" cy="20421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Feedback on Learning: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Rate lesson 1—5  How difficult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                   1—5 How much did I learn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ticulate Narrow" panose="0200050604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2" name="Picture 1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95" y="125058"/>
            <a:ext cx="2177464" cy="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8583638" y="5732872"/>
            <a:ext cx="2354015" cy="101811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   </a:t>
            </a:r>
            <a:r>
              <a:rPr kumimoji="0" lang="en-GB" altLang="en-US" sz="9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Next Step/Bridge: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ticulate Narrow" panose="02000506040000020004" pitchFamily="2" charset="0"/>
              </a:rPr>
              <a:t>More practice if necessary for GCSE or take exam for F/S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63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Articulate Narrow</vt:lpstr>
      <vt:lpstr>Calibri</vt:lpstr>
      <vt:lpstr>Calibri Light</vt:lpstr>
      <vt:lpstr>Times New Roman</vt:lpstr>
      <vt:lpstr>Office Theme</vt:lpstr>
      <vt:lpstr>PowerPoint Presentation</vt:lpstr>
    </vt:vector>
  </TitlesOfParts>
  <Company>Barking &amp; Dagenham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De'Ath, Sophie</dc:creator>
  <cp:lastModifiedBy>De'Ath, Sophie</cp:lastModifiedBy>
  <cp:revision>1</cp:revision>
  <dcterms:created xsi:type="dcterms:W3CDTF">2019-03-27T16:02:36Z</dcterms:created>
  <dcterms:modified xsi:type="dcterms:W3CDTF">2019-03-27T16:03:10Z</dcterms:modified>
</cp:coreProperties>
</file>